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8" r:id="rId1"/>
    <p:sldMasterId id="2147484708" r:id="rId2"/>
  </p:sldMasterIdLst>
  <p:sldIdLst>
    <p:sldId id="261" r:id="rId3"/>
    <p:sldId id="260" r:id="rId4"/>
  </p:sldIdLst>
  <p:sldSz cx="6858000" cy="9906000" type="A4"/>
  <p:notesSz cx="6797675" cy="9926638"/>
  <p:defaultTextStyle>
    <a:defPPr>
      <a:defRPr lang="en-US"/>
    </a:defPPr>
    <a:lvl1pPr marL="0" algn="l" defTabSz="957879" rtl="0" eaLnBrk="1" latinLnBrk="0" hangingPunct="1">
      <a:defRPr sz="1886" kern="1200">
        <a:solidFill>
          <a:schemeClr val="tx1"/>
        </a:solidFill>
        <a:latin typeface="+mn-lt"/>
        <a:ea typeface="+mn-ea"/>
        <a:cs typeface="+mn-cs"/>
      </a:defRPr>
    </a:lvl1pPr>
    <a:lvl2pPr marL="478940" algn="l" defTabSz="957879" rtl="0" eaLnBrk="1" latinLnBrk="0" hangingPunct="1">
      <a:defRPr sz="1886" kern="1200">
        <a:solidFill>
          <a:schemeClr val="tx1"/>
        </a:solidFill>
        <a:latin typeface="+mn-lt"/>
        <a:ea typeface="+mn-ea"/>
        <a:cs typeface="+mn-cs"/>
      </a:defRPr>
    </a:lvl2pPr>
    <a:lvl3pPr marL="957879" algn="l" defTabSz="957879" rtl="0" eaLnBrk="1" latinLnBrk="0" hangingPunct="1">
      <a:defRPr sz="1886" kern="1200">
        <a:solidFill>
          <a:schemeClr val="tx1"/>
        </a:solidFill>
        <a:latin typeface="+mn-lt"/>
        <a:ea typeface="+mn-ea"/>
        <a:cs typeface="+mn-cs"/>
      </a:defRPr>
    </a:lvl3pPr>
    <a:lvl4pPr marL="1436819" algn="l" defTabSz="957879" rtl="0" eaLnBrk="1" latinLnBrk="0" hangingPunct="1">
      <a:defRPr sz="1886" kern="1200">
        <a:solidFill>
          <a:schemeClr val="tx1"/>
        </a:solidFill>
        <a:latin typeface="+mn-lt"/>
        <a:ea typeface="+mn-ea"/>
        <a:cs typeface="+mn-cs"/>
      </a:defRPr>
    </a:lvl4pPr>
    <a:lvl5pPr marL="1915758" algn="l" defTabSz="957879" rtl="0" eaLnBrk="1" latinLnBrk="0" hangingPunct="1">
      <a:defRPr sz="1886" kern="1200">
        <a:solidFill>
          <a:schemeClr val="tx1"/>
        </a:solidFill>
        <a:latin typeface="+mn-lt"/>
        <a:ea typeface="+mn-ea"/>
        <a:cs typeface="+mn-cs"/>
      </a:defRPr>
    </a:lvl5pPr>
    <a:lvl6pPr marL="2394698" algn="l" defTabSz="957879" rtl="0" eaLnBrk="1" latinLnBrk="0" hangingPunct="1">
      <a:defRPr sz="1886" kern="1200">
        <a:solidFill>
          <a:schemeClr val="tx1"/>
        </a:solidFill>
        <a:latin typeface="+mn-lt"/>
        <a:ea typeface="+mn-ea"/>
        <a:cs typeface="+mn-cs"/>
      </a:defRPr>
    </a:lvl6pPr>
    <a:lvl7pPr marL="2873637" algn="l" defTabSz="957879" rtl="0" eaLnBrk="1" latinLnBrk="0" hangingPunct="1">
      <a:defRPr sz="1886" kern="1200">
        <a:solidFill>
          <a:schemeClr val="tx1"/>
        </a:solidFill>
        <a:latin typeface="+mn-lt"/>
        <a:ea typeface="+mn-ea"/>
        <a:cs typeface="+mn-cs"/>
      </a:defRPr>
    </a:lvl7pPr>
    <a:lvl8pPr marL="3352576" algn="l" defTabSz="957879" rtl="0" eaLnBrk="1" latinLnBrk="0" hangingPunct="1">
      <a:defRPr sz="1886" kern="1200">
        <a:solidFill>
          <a:schemeClr val="tx1"/>
        </a:solidFill>
        <a:latin typeface="+mn-lt"/>
        <a:ea typeface="+mn-ea"/>
        <a:cs typeface="+mn-cs"/>
      </a:defRPr>
    </a:lvl8pPr>
    <a:lvl9pPr marL="3831516" algn="l" defTabSz="957879" rtl="0" eaLnBrk="1" latinLnBrk="0" hangingPunct="1">
      <a:defRPr sz="188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10" userDrawn="1">
          <p15:clr>
            <a:srgbClr val="A4A3A4"/>
          </p15:clr>
        </p15:guide>
        <p15:guide id="2" pos="420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1" clrIdx="0">
    <p:extLst>
      <p:ext uri="{19B8F6BF-5375-455C-9EA6-DF929625EA0E}">
        <p15:presenceInfo xmlns:p15="http://schemas.microsoft.com/office/powerpoint/2012/main" userId="08143191a1cd23b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BF9E"/>
    <a:srgbClr val="FEF7F3"/>
    <a:srgbClr val="F8884A"/>
    <a:srgbClr val="C7EACF"/>
    <a:srgbClr val="C5E0B4"/>
    <a:srgbClr val="F3F9F0"/>
    <a:srgbClr val="CC3399"/>
    <a:srgbClr val="FF99FF"/>
    <a:srgbClr val="FB2711"/>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53" autoAdjust="0"/>
    <p:restoredTop sz="94660"/>
  </p:normalViewPr>
  <p:slideViewPr>
    <p:cSldViewPr>
      <p:cViewPr varScale="1">
        <p:scale>
          <a:sx n="61" d="100"/>
          <a:sy n="61" d="100"/>
        </p:scale>
        <p:origin x="3053" y="43"/>
      </p:cViewPr>
      <p:guideLst>
        <p:guide orient="horz" pos="3710"/>
        <p:guide pos="420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4322"/>
            <a:ext cx="5143500" cy="3448756"/>
          </a:xfrm>
        </p:spPr>
        <p:txBody>
          <a:bodyPr anchor="b">
            <a:normAutofit/>
          </a:bodyPr>
          <a:lstStyle>
            <a:lvl1pPr algn="ctr">
              <a:defRPr sz="3062"/>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5"/>
            <a:ext cx="5143500" cy="2391656"/>
          </a:xfrm>
        </p:spPr>
        <p:txBody>
          <a:bodyPr>
            <a:normAutofit/>
          </a:bodyPr>
          <a:lstStyle>
            <a:lvl1pPr marL="0" indent="0" algn="ctr">
              <a:buNone/>
              <a:defRPr sz="1225">
                <a:solidFill>
                  <a:schemeClr val="tx1">
                    <a:lumMod val="75000"/>
                    <a:lumOff val="25000"/>
                  </a:schemeClr>
                </a:solidFill>
              </a:defRPr>
            </a:lvl1pPr>
            <a:lvl2pPr marL="233309" indent="0" algn="ctr">
              <a:buNone/>
              <a:defRPr sz="1429"/>
            </a:lvl2pPr>
            <a:lvl3pPr marL="466618" indent="0" algn="ctr">
              <a:buNone/>
              <a:defRPr sz="1225"/>
            </a:lvl3pPr>
            <a:lvl4pPr marL="699927" indent="0" algn="ctr">
              <a:buNone/>
              <a:defRPr sz="1021"/>
            </a:lvl4pPr>
            <a:lvl5pPr marL="933237" indent="0" algn="ctr">
              <a:buNone/>
              <a:defRPr sz="1021"/>
            </a:lvl5pPr>
            <a:lvl6pPr marL="1166546" indent="0" algn="ctr">
              <a:buNone/>
              <a:defRPr sz="1021"/>
            </a:lvl6pPr>
            <a:lvl7pPr marL="1399855" indent="0" algn="ctr">
              <a:buNone/>
              <a:defRPr sz="1021"/>
            </a:lvl7pPr>
            <a:lvl8pPr marL="1633164" indent="0" algn="ctr">
              <a:buNone/>
              <a:defRPr sz="1021"/>
            </a:lvl8pPr>
            <a:lvl9pPr marL="1866473" indent="0" algn="ctr">
              <a:buNone/>
              <a:defRPr sz="102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26372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420493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0524"/>
            <a:ext cx="1478756" cy="839487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71487" y="520523"/>
            <a:ext cx="4350544" cy="839487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1888611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4E4935-386E-6CB2-7879-38435AC48150}"/>
              </a:ext>
            </a:extLst>
          </p:cNvPr>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9A7331B-B382-A8CE-459F-3422F5106BF0}"/>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3639E1F-82E8-ABAB-F48D-19C9DF11329E}"/>
              </a:ext>
            </a:extLst>
          </p:cNvPr>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5" name="フッター プレースホルダー 4">
            <a:extLst>
              <a:ext uri="{FF2B5EF4-FFF2-40B4-BE49-F238E27FC236}">
                <a16:creationId xmlns:a16="http://schemas.microsoft.com/office/drawing/2014/main" id="{5ACCC290-4976-3664-AF4B-4191D9B8CDA6}"/>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9F20B387-2CD6-DD67-55B8-1DC43FAC679F}"/>
              </a:ext>
            </a:extLst>
          </p:cNvPr>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3524760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3E2249-2821-6F71-0C42-06C032B0F11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84A2E4B-A927-E9F9-5B27-23414E92882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7C5E455-4D38-58B9-134F-F77B1A49AA32}"/>
              </a:ext>
            </a:extLst>
          </p:cNvPr>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5" name="フッター プレースホルダー 4">
            <a:extLst>
              <a:ext uri="{FF2B5EF4-FFF2-40B4-BE49-F238E27FC236}">
                <a16:creationId xmlns:a16="http://schemas.microsoft.com/office/drawing/2014/main" id="{7964F0FA-AE58-6260-E8B8-9A490F637725}"/>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6BC6B7FE-EE06-2D73-BEC2-9A255DBF480A}"/>
              </a:ext>
            </a:extLst>
          </p:cNvPr>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9993611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9B7F6E-B561-9E23-C0E5-6063A8C986B5}"/>
              </a:ext>
            </a:extLst>
          </p:cNvPr>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156A66A-A18E-1CFD-D653-80D4E7502B02}"/>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0F341CD-129C-EA23-29CE-2D73CECD3AC8}"/>
              </a:ext>
            </a:extLst>
          </p:cNvPr>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5" name="フッター プレースホルダー 4">
            <a:extLst>
              <a:ext uri="{FF2B5EF4-FFF2-40B4-BE49-F238E27FC236}">
                <a16:creationId xmlns:a16="http://schemas.microsoft.com/office/drawing/2014/main" id="{1A41FBD7-C112-C77A-0AAE-248AAA12EC5D}"/>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7D7A28A5-2A56-20BA-73E5-11E139C4EC05}"/>
              </a:ext>
            </a:extLst>
          </p:cNvPr>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7838275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B0EED6-6AED-B5C7-EA62-2AE63955B7B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5117448-463F-FF6A-D7D3-35D201029785}"/>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EB72AE6-4D13-9EDD-1C32-107D6CD021BA}"/>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B2680F5-05B4-3DFD-772A-3A0194B79BEB}"/>
              </a:ext>
            </a:extLst>
          </p:cNvPr>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6" name="フッター プレースホルダー 5">
            <a:extLst>
              <a:ext uri="{FF2B5EF4-FFF2-40B4-BE49-F238E27FC236}">
                <a16:creationId xmlns:a16="http://schemas.microsoft.com/office/drawing/2014/main" id="{5955AD90-A04E-3FCB-EC5D-BA2BDF00443A}"/>
              </a:ext>
            </a:extLst>
          </p:cNvPr>
          <p:cNvSpPr>
            <a:spLocks noGrp="1"/>
          </p:cNvSpPr>
          <p:nvPr>
            <p:ph type="ftr" sz="quarter" idx="11"/>
          </p:nvPr>
        </p:nvSpPr>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84C8C786-843A-3978-6B20-C2FD83C6D854}"/>
              </a:ext>
            </a:extLst>
          </p:cNvPr>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35384456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36BCE3-3825-DAD9-227D-C9223EE59295}"/>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C7B08A5-BCEE-719B-DEB7-05B2A905AA09}"/>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FE29D3A-9A35-B3E2-4792-302088E19AE5}"/>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3363599-EC0B-7162-33B1-825C42CDFDAB}"/>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B9BD939-8B2D-C9EC-88D2-32EC917AFD93}"/>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8A318D8-479E-8CF2-B268-599317643800}"/>
              </a:ext>
            </a:extLst>
          </p:cNvPr>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8" name="フッター プレースホルダー 7">
            <a:extLst>
              <a:ext uri="{FF2B5EF4-FFF2-40B4-BE49-F238E27FC236}">
                <a16:creationId xmlns:a16="http://schemas.microsoft.com/office/drawing/2014/main" id="{4E646FE8-FA05-3CEC-34FF-83681A427D75}"/>
              </a:ext>
            </a:extLst>
          </p:cNvPr>
          <p:cNvSpPr>
            <a:spLocks noGrp="1"/>
          </p:cNvSpPr>
          <p:nvPr>
            <p:ph type="ftr" sz="quarter" idx="11"/>
          </p:nvPr>
        </p:nvSpPr>
        <p:spPr/>
        <p:txBody>
          <a:bodyPr/>
          <a:lstStyle/>
          <a:p>
            <a:endParaRPr kumimoji="1" lang="ja-JP" altLang="en-US" dirty="0"/>
          </a:p>
        </p:txBody>
      </p:sp>
      <p:sp>
        <p:nvSpPr>
          <p:cNvPr id="9" name="スライド番号プレースホルダー 8">
            <a:extLst>
              <a:ext uri="{FF2B5EF4-FFF2-40B4-BE49-F238E27FC236}">
                <a16:creationId xmlns:a16="http://schemas.microsoft.com/office/drawing/2014/main" id="{FC916B97-19AC-A2FE-1AF0-A6420DE45B0D}"/>
              </a:ext>
            </a:extLst>
          </p:cNvPr>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10272457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C49351-495D-EC9B-D0AC-FDA242E2786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E8F7A7C-77AC-6062-7635-86B4101AC9FF}"/>
              </a:ext>
            </a:extLst>
          </p:cNvPr>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4" name="フッター プレースホルダー 3">
            <a:extLst>
              <a:ext uri="{FF2B5EF4-FFF2-40B4-BE49-F238E27FC236}">
                <a16:creationId xmlns:a16="http://schemas.microsoft.com/office/drawing/2014/main" id="{257226AC-8745-C5D6-7D37-556D8AF33FF0}"/>
              </a:ext>
            </a:extLst>
          </p:cNvPr>
          <p:cNvSpPr>
            <a:spLocks noGrp="1"/>
          </p:cNvSpPr>
          <p:nvPr>
            <p:ph type="ftr" sz="quarter" idx="11"/>
          </p:nvPr>
        </p:nvSpPr>
        <p:spPr/>
        <p:txBody>
          <a:bodyPr/>
          <a:lstStyle/>
          <a:p>
            <a:endParaRPr kumimoji="1" lang="ja-JP" altLang="en-US" dirty="0"/>
          </a:p>
        </p:txBody>
      </p:sp>
      <p:sp>
        <p:nvSpPr>
          <p:cNvPr id="5" name="スライド番号プレースホルダー 4">
            <a:extLst>
              <a:ext uri="{FF2B5EF4-FFF2-40B4-BE49-F238E27FC236}">
                <a16:creationId xmlns:a16="http://schemas.microsoft.com/office/drawing/2014/main" id="{73056CC1-C3F7-17CF-3CDC-191CC70FC945}"/>
              </a:ext>
            </a:extLst>
          </p:cNvPr>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7059280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C820F19-0047-138D-F9BF-5EDEE028AECF}"/>
              </a:ext>
            </a:extLst>
          </p:cNvPr>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3" name="フッター プレースホルダー 2">
            <a:extLst>
              <a:ext uri="{FF2B5EF4-FFF2-40B4-BE49-F238E27FC236}">
                <a16:creationId xmlns:a16="http://schemas.microsoft.com/office/drawing/2014/main" id="{E7B02082-5ADC-351C-6305-49E02FE3E423}"/>
              </a:ext>
            </a:extLst>
          </p:cNvPr>
          <p:cNvSpPr>
            <a:spLocks noGrp="1"/>
          </p:cNvSpPr>
          <p:nvPr>
            <p:ph type="ftr" sz="quarter" idx="1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852687CB-8CD7-69C8-241E-384A31D750AD}"/>
              </a:ext>
            </a:extLst>
          </p:cNvPr>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38492919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A880E1-2D6E-4787-7867-9F96E423E1D6}"/>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CA8BB7B-2749-B8E2-C000-162273A2C7F0}"/>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C885EE7-0BCE-56CF-E415-46E5198DE597}"/>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D4DD5D0-13D5-432C-C895-6D3AD9532A23}"/>
              </a:ext>
            </a:extLst>
          </p:cNvPr>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6" name="フッター プレースホルダー 5">
            <a:extLst>
              <a:ext uri="{FF2B5EF4-FFF2-40B4-BE49-F238E27FC236}">
                <a16:creationId xmlns:a16="http://schemas.microsoft.com/office/drawing/2014/main" id="{C40FF573-E7B1-0627-C0AC-94EF37CBE4B4}"/>
              </a:ext>
            </a:extLst>
          </p:cNvPr>
          <p:cNvSpPr>
            <a:spLocks noGrp="1"/>
          </p:cNvSpPr>
          <p:nvPr>
            <p:ph type="ftr" sz="quarter" idx="11"/>
          </p:nvPr>
        </p:nvSpPr>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F05863AA-22A9-8EE6-D5FC-FD55ED07EB0C}"/>
              </a:ext>
            </a:extLst>
          </p:cNvPr>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89685249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33546029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8991B9-4946-4AB4-273E-AB1FCCB8E9AA}"/>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DD2FDE0-3909-E724-169B-7B10F22905C7}"/>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a:extLst>
              <a:ext uri="{FF2B5EF4-FFF2-40B4-BE49-F238E27FC236}">
                <a16:creationId xmlns:a16="http://schemas.microsoft.com/office/drawing/2014/main" id="{DDB2ACF7-9F5E-1DED-C58A-2C3A56BFDEAA}"/>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C684886-B6D1-7FC5-6233-4C8E437962CC}"/>
              </a:ext>
            </a:extLst>
          </p:cNvPr>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6" name="フッター プレースホルダー 5">
            <a:extLst>
              <a:ext uri="{FF2B5EF4-FFF2-40B4-BE49-F238E27FC236}">
                <a16:creationId xmlns:a16="http://schemas.microsoft.com/office/drawing/2014/main" id="{8F03C70E-63B7-3CB1-909D-9772DFB6188B}"/>
              </a:ext>
            </a:extLst>
          </p:cNvPr>
          <p:cNvSpPr>
            <a:spLocks noGrp="1"/>
          </p:cNvSpPr>
          <p:nvPr>
            <p:ph type="ftr" sz="quarter" idx="11"/>
          </p:nvPr>
        </p:nvSpPr>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3C2257C2-B62B-6180-EA95-C06FDD0A16C8}"/>
              </a:ext>
            </a:extLst>
          </p:cNvPr>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17029221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32670C-D6B5-9AB3-BEBE-B96670A41FF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87F088B-6AF3-FB4B-C86F-9379E59CB9C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9EEE195-AA14-614D-06FF-1369CA6C1149}"/>
              </a:ext>
            </a:extLst>
          </p:cNvPr>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5" name="フッター プレースホルダー 4">
            <a:extLst>
              <a:ext uri="{FF2B5EF4-FFF2-40B4-BE49-F238E27FC236}">
                <a16:creationId xmlns:a16="http://schemas.microsoft.com/office/drawing/2014/main" id="{A26298AC-7DA9-E886-72C6-6A331F9E3375}"/>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63168584-4A5F-6403-4948-87A748D37E5F}"/>
              </a:ext>
            </a:extLst>
          </p:cNvPr>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858860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B0C75E8-ADB8-B7D0-2F9E-641108BDEAD3}"/>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659F3DF-211D-844B-3ED1-5C7D8C281762}"/>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D3C571F-B751-6A96-543F-5025200EE8CD}"/>
              </a:ext>
            </a:extLst>
          </p:cNvPr>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5" name="フッター プレースホルダー 4">
            <a:extLst>
              <a:ext uri="{FF2B5EF4-FFF2-40B4-BE49-F238E27FC236}">
                <a16:creationId xmlns:a16="http://schemas.microsoft.com/office/drawing/2014/main" id="{645BA4D9-5EFF-7390-D1CF-93F48680FAED}"/>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B9AF9927-31EF-D287-4E14-54D74B26C52C}"/>
              </a:ext>
            </a:extLst>
          </p:cNvPr>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2918856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73501"/>
            <a:ext cx="5915025" cy="4118412"/>
          </a:xfrm>
        </p:spPr>
        <p:txBody>
          <a:bodyPr anchor="b">
            <a:normAutofit/>
          </a:bodyPr>
          <a:lstStyle>
            <a:lvl1pPr>
              <a:defRPr sz="3062"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576027"/>
            <a:ext cx="5915025" cy="2166936"/>
          </a:xfrm>
        </p:spPr>
        <p:txBody>
          <a:bodyPr anchor="t">
            <a:normAutofit/>
          </a:bodyPr>
          <a:lstStyle>
            <a:lvl1pPr marL="0" indent="0">
              <a:buNone/>
              <a:defRPr sz="1225">
                <a:solidFill>
                  <a:schemeClr val="tx1">
                    <a:lumMod val="75000"/>
                    <a:lumOff val="25000"/>
                  </a:schemeClr>
                </a:solidFill>
              </a:defRPr>
            </a:lvl1pPr>
            <a:lvl2pPr marL="233309" indent="0">
              <a:buNone/>
              <a:defRPr sz="919">
                <a:solidFill>
                  <a:schemeClr val="tx1">
                    <a:tint val="75000"/>
                  </a:schemeClr>
                </a:solidFill>
              </a:defRPr>
            </a:lvl2pPr>
            <a:lvl3pPr marL="466618" indent="0">
              <a:buNone/>
              <a:defRPr sz="816">
                <a:solidFill>
                  <a:schemeClr val="tx1">
                    <a:tint val="75000"/>
                  </a:schemeClr>
                </a:solidFill>
              </a:defRPr>
            </a:lvl3pPr>
            <a:lvl4pPr marL="699927" indent="0">
              <a:buNone/>
              <a:defRPr sz="715">
                <a:solidFill>
                  <a:schemeClr val="tx1">
                    <a:tint val="75000"/>
                  </a:schemeClr>
                </a:solidFill>
              </a:defRPr>
            </a:lvl4pPr>
            <a:lvl5pPr marL="933237" indent="0">
              <a:buNone/>
              <a:defRPr sz="715">
                <a:solidFill>
                  <a:schemeClr val="tx1">
                    <a:tint val="75000"/>
                  </a:schemeClr>
                </a:solidFill>
              </a:defRPr>
            </a:lvl5pPr>
            <a:lvl6pPr marL="1166546" indent="0">
              <a:buNone/>
              <a:defRPr sz="715">
                <a:solidFill>
                  <a:schemeClr val="tx1">
                    <a:tint val="75000"/>
                  </a:schemeClr>
                </a:solidFill>
              </a:defRPr>
            </a:lvl6pPr>
            <a:lvl7pPr marL="1399855" indent="0">
              <a:buNone/>
              <a:defRPr sz="715">
                <a:solidFill>
                  <a:schemeClr val="tx1">
                    <a:tint val="75000"/>
                  </a:schemeClr>
                </a:solidFill>
              </a:defRPr>
            </a:lvl7pPr>
            <a:lvl8pPr marL="1633164" indent="0">
              <a:buNone/>
              <a:defRPr sz="715">
                <a:solidFill>
                  <a:schemeClr val="tx1">
                    <a:tint val="75000"/>
                  </a:schemeClr>
                </a:solidFill>
              </a:defRPr>
            </a:lvl8pPr>
            <a:lvl9pPr marL="1866473" indent="0">
              <a:buNone/>
              <a:defRPr sz="715">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1365021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5384" y="2641602"/>
            <a:ext cx="2914650" cy="62852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41602"/>
            <a:ext cx="2914650" cy="62852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1371078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5385" y="2429339"/>
            <a:ext cx="2900363" cy="1192677"/>
          </a:xfrm>
        </p:spPr>
        <p:txBody>
          <a:bodyPr anchor="b">
            <a:normAutofit/>
          </a:bodyPr>
          <a:lstStyle>
            <a:lvl1pPr marL="0" indent="0">
              <a:spcBef>
                <a:spcPts val="0"/>
              </a:spcBef>
              <a:buNone/>
              <a:defRPr sz="1225" b="1"/>
            </a:lvl1pPr>
            <a:lvl2pPr marL="233309" indent="0">
              <a:buNone/>
              <a:defRPr sz="1021" b="1"/>
            </a:lvl2pPr>
            <a:lvl3pPr marL="466618" indent="0">
              <a:buNone/>
              <a:defRPr sz="919" b="1"/>
            </a:lvl3pPr>
            <a:lvl4pPr marL="699927" indent="0">
              <a:buNone/>
              <a:defRPr sz="816" b="1"/>
            </a:lvl4pPr>
            <a:lvl5pPr marL="933237" indent="0">
              <a:buNone/>
              <a:defRPr sz="816" b="1"/>
            </a:lvl5pPr>
            <a:lvl6pPr marL="1166546" indent="0">
              <a:buNone/>
              <a:defRPr sz="816" b="1"/>
            </a:lvl6pPr>
            <a:lvl7pPr marL="1399855" indent="0">
              <a:buNone/>
              <a:defRPr sz="816" b="1"/>
            </a:lvl7pPr>
            <a:lvl8pPr marL="1633164" indent="0">
              <a:buNone/>
              <a:defRPr sz="816" b="1"/>
            </a:lvl8pPr>
            <a:lvl9pPr marL="1866473" indent="0">
              <a:buNone/>
              <a:defRPr sz="816" b="1"/>
            </a:lvl9pPr>
          </a:lstStyle>
          <a:p>
            <a:pPr lvl="0"/>
            <a:r>
              <a:rPr lang="ja-JP" altLang="en-US"/>
              <a:t>マスター テキストの書式設定</a:t>
            </a:r>
          </a:p>
        </p:txBody>
      </p:sp>
      <p:sp>
        <p:nvSpPr>
          <p:cNvPr id="4" name="Content Placeholder 3"/>
          <p:cNvSpPr>
            <a:spLocks noGrp="1"/>
          </p:cNvSpPr>
          <p:nvPr>
            <p:ph sz="half" idx="2"/>
          </p:nvPr>
        </p:nvSpPr>
        <p:spPr>
          <a:xfrm>
            <a:off x="475385" y="3622019"/>
            <a:ext cx="2900363" cy="53163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4" y="2429341"/>
            <a:ext cx="2914651" cy="1192676"/>
          </a:xfrm>
        </p:spPr>
        <p:txBody>
          <a:bodyPr anchor="b"/>
          <a:lstStyle>
            <a:lvl1pPr marL="0" indent="0">
              <a:spcBef>
                <a:spcPts val="0"/>
              </a:spcBef>
              <a:buNone/>
              <a:defRPr sz="1225" b="1"/>
            </a:lvl1pPr>
            <a:lvl2pPr marL="233309" indent="0">
              <a:buNone/>
              <a:defRPr sz="1021" b="1"/>
            </a:lvl2pPr>
            <a:lvl3pPr marL="466618" indent="0">
              <a:buNone/>
              <a:defRPr sz="919" b="1"/>
            </a:lvl3pPr>
            <a:lvl4pPr marL="699927" indent="0">
              <a:buNone/>
              <a:defRPr sz="816" b="1"/>
            </a:lvl4pPr>
            <a:lvl5pPr marL="933237" indent="0">
              <a:buNone/>
              <a:defRPr sz="816" b="1"/>
            </a:lvl5pPr>
            <a:lvl6pPr marL="1166546" indent="0">
              <a:buNone/>
              <a:defRPr sz="816" b="1"/>
            </a:lvl6pPr>
            <a:lvl7pPr marL="1399855" indent="0">
              <a:buNone/>
              <a:defRPr sz="816" b="1"/>
            </a:lvl7pPr>
            <a:lvl8pPr marL="1633164" indent="0">
              <a:buNone/>
              <a:defRPr sz="816" b="1"/>
            </a:lvl8pPr>
            <a:lvl9pPr marL="1866473" indent="0">
              <a:buNone/>
              <a:defRPr sz="816" b="1"/>
            </a:lvl9pPr>
          </a:lstStyle>
          <a:p>
            <a:pPr lvl="0"/>
            <a:r>
              <a:rPr lang="ja-JP" altLang="en-US"/>
              <a:t>マスター テキストの書式設定</a:t>
            </a:r>
          </a:p>
        </p:txBody>
      </p:sp>
      <p:sp>
        <p:nvSpPr>
          <p:cNvPr id="6" name="Content Placeholder 5"/>
          <p:cNvSpPr>
            <a:spLocks noGrp="1"/>
          </p:cNvSpPr>
          <p:nvPr>
            <p:ph sz="quarter" idx="4"/>
          </p:nvPr>
        </p:nvSpPr>
        <p:spPr>
          <a:xfrm>
            <a:off x="3471864" y="3622019"/>
            <a:ext cx="2914651" cy="53163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890739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544273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3097607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3203" y="660401"/>
            <a:ext cx="2211705" cy="2311396"/>
          </a:xfrm>
        </p:spPr>
        <p:txBody>
          <a:bodyPr anchor="b">
            <a:normAutofit/>
          </a:bodyPr>
          <a:lstStyle>
            <a:lvl1pPr>
              <a:defRPr sz="1633" b="0"/>
            </a:lvl1pPr>
          </a:lstStyle>
          <a:p>
            <a:r>
              <a:rPr lang="ja-JP" altLang="en-US"/>
              <a:t>マスター タイトルの書式設定</a:t>
            </a:r>
            <a:endParaRPr lang="en-US" dirty="0"/>
          </a:p>
        </p:txBody>
      </p:sp>
      <p:sp>
        <p:nvSpPr>
          <p:cNvPr id="3" name="Content Placeholder 2"/>
          <p:cNvSpPr>
            <a:spLocks noGrp="1"/>
          </p:cNvSpPr>
          <p:nvPr>
            <p:ph idx="1"/>
          </p:nvPr>
        </p:nvSpPr>
        <p:spPr>
          <a:xfrm>
            <a:off x="2914650" y="1430867"/>
            <a:ext cx="3471863" cy="7044267"/>
          </a:xfrm>
        </p:spPr>
        <p:txBody>
          <a:bodyPr/>
          <a:lstStyle>
            <a:lvl1pPr>
              <a:defRPr sz="1633"/>
            </a:lvl1pPr>
            <a:lvl2pPr>
              <a:defRPr sz="1429"/>
            </a:lvl2pPr>
            <a:lvl3pPr>
              <a:defRPr sz="1225"/>
            </a:lvl3pPr>
            <a:lvl4pPr>
              <a:defRPr sz="1021"/>
            </a:lvl4pPr>
            <a:lvl5pPr>
              <a:defRPr sz="1021"/>
            </a:lvl5pPr>
            <a:lvl6pPr>
              <a:defRPr sz="1021"/>
            </a:lvl6pPr>
            <a:lvl7pPr>
              <a:defRPr sz="1021"/>
            </a:lvl7pPr>
            <a:lvl8pPr>
              <a:defRPr sz="1021"/>
            </a:lvl8pPr>
            <a:lvl9pPr>
              <a:defRPr sz="102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3203" y="2971800"/>
            <a:ext cx="2211705" cy="5503334"/>
          </a:xfrm>
        </p:spPr>
        <p:txBody>
          <a:bodyPr>
            <a:normAutofit/>
          </a:bodyPr>
          <a:lstStyle>
            <a:lvl1pPr marL="0" indent="0">
              <a:lnSpc>
                <a:spcPct val="90000"/>
              </a:lnSpc>
              <a:buNone/>
              <a:defRPr sz="816"/>
            </a:lvl1pPr>
            <a:lvl2pPr marL="233309" indent="0">
              <a:buNone/>
              <a:defRPr sz="612"/>
            </a:lvl2pPr>
            <a:lvl3pPr marL="466618" indent="0">
              <a:buNone/>
              <a:defRPr sz="511"/>
            </a:lvl3pPr>
            <a:lvl4pPr marL="699927" indent="0">
              <a:buNone/>
              <a:defRPr sz="459"/>
            </a:lvl4pPr>
            <a:lvl5pPr marL="933237" indent="0">
              <a:buNone/>
              <a:defRPr sz="459"/>
            </a:lvl5pPr>
            <a:lvl6pPr marL="1166546" indent="0">
              <a:buNone/>
              <a:defRPr sz="459"/>
            </a:lvl6pPr>
            <a:lvl7pPr marL="1399855" indent="0">
              <a:buNone/>
              <a:defRPr sz="459"/>
            </a:lvl7pPr>
            <a:lvl8pPr marL="1633164" indent="0">
              <a:buNone/>
              <a:defRPr sz="459"/>
            </a:lvl8pPr>
            <a:lvl9pPr marL="1866473" indent="0">
              <a:buNone/>
              <a:defRPr sz="4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1118183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3203" y="660400"/>
            <a:ext cx="2211705" cy="2311400"/>
          </a:xfrm>
        </p:spPr>
        <p:txBody>
          <a:bodyPr anchor="b">
            <a:normAutofit/>
          </a:bodyPr>
          <a:lstStyle>
            <a:lvl1pPr>
              <a:defRPr sz="1633"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2914650" y="1430867"/>
            <a:ext cx="3471863" cy="7044267"/>
          </a:xfrm>
        </p:spPr>
        <p:txBody>
          <a:bodyPr/>
          <a:lstStyle>
            <a:lvl1pPr marL="0" indent="0">
              <a:buNone/>
              <a:defRPr sz="1633"/>
            </a:lvl1pPr>
            <a:lvl2pPr marL="233309" indent="0">
              <a:buNone/>
              <a:defRPr sz="1429"/>
            </a:lvl2pPr>
            <a:lvl3pPr marL="466618" indent="0">
              <a:buNone/>
              <a:defRPr sz="1225"/>
            </a:lvl3pPr>
            <a:lvl4pPr marL="699927" indent="0">
              <a:buNone/>
              <a:defRPr sz="1021"/>
            </a:lvl4pPr>
            <a:lvl5pPr marL="933237" indent="0">
              <a:buNone/>
              <a:defRPr sz="1021"/>
            </a:lvl5pPr>
            <a:lvl6pPr marL="1166546" indent="0">
              <a:buNone/>
              <a:defRPr sz="1021"/>
            </a:lvl6pPr>
            <a:lvl7pPr marL="1399855" indent="0">
              <a:buNone/>
              <a:defRPr sz="1021"/>
            </a:lvl7pPr>
            <a:lvl8pPr marL="1633164" indent="0">
              <a:buNone/>
              <a:defRPr sz="1021"/>
            </a:lvl8pPr>
            <a:lvl9pPr marL="1866473" indent="0">
              <a:buNone/>
              <a:defRPr sz="1021"/>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3203" y="2971800"/>
            <a:ext cx="2211705" cy="5503333"/>
          </a:xfrm>
        </p:spPr>
        <p:txBody>
          <a:bodyPr>
            <a:normAutofit/>
          </a:bodyPr>
          <a:lstStyle>
            <a:lvl1pPr marL="0" indent="0">
              <a:lnSpc>
                <a:spcPct val="90000"/>
              </a:lnSpc>
              <a:buNone/>
              <a:defRPr sz="816"/>
            </a:lvl1pPr>
            <a:lvl2pPr marL="233309" indent="0">
              <a:buNone/>
              <a:defRPr sz="612"/>
            </a:lvl2pPr>
            <a:lvl3pPr marL="466618" indent="0">
              <a:buNone/>
              <a:defRPr sz="511"/>
            </a:lvl3pPr>
            <a:lvl4pPr marL="699927" indent="0">
              <a:buNone/>
              <a:defRPr sz="459"/>
            </a:lvl4pPr>
            <a:lvl5pPr marL="933237" indent="0">
              <a:buNone/>
              <a:defRPr sz="459"/>
            </a:lvl5pPr>
            <a:lvl6pPr marL="1166546" indent="0">
              <a:buNone/>
              <a:defRPr sz="459"/>
            </a:lvl6pPr>
            <a:lvl7pPr marL="1399855" indent="0">
              <a:buNone/>
              <a:defRPr sz="459"/>
            </a:lvl7pPr>
            <a:lvl8pPr marL="1633164" indent="0">
              <a:buNone/>
              <a:defRPr sz="459"/>
            </a:lvl8pPr>
            <a:lvl9pPr marL="1866473" indent="0">
              <a:buNone/>
              <a:defRPr sz="4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3208042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FFF3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5384" y="528320"/>
            <a:ext cx="5915025" cy="19147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5384" y="2641602"/>
            <a:ext cx="5915025" cy="628526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6"/>
            <a:ext cx="1543050" cy="527403"/>
          </a:xfrm>
          <a:prstGeom prst="rect">
            <a:avLst/>
          </a:prstGeom>
        </p:spPr>
        <p:txBody>
          <a:bodyPr vert="horz" lIns="91440" tIns="45720" rIns="91440" bIns="45720" rtlCol="0" anchor="ctr"/>
          <a:lstStyle>
            <a:lvl1pPr algn="l">
              <a:defRPr sz="562">
                <a:solidFill>
                  <a:schemeClr val="tx1">
                    <a:lumMod val="65000"/>
                    <a:lumOff val="35000"/>
                  </a:schemeClr>
                </a:solidFill>
              </a:defRPr>
            </a:lvl1pPr>
          </a:lstStyle>
          <a:p>
            <a:fld id="{2F65B25F-260C-487C-BCDA-15D5AA432928}" type="datetimeFigureOut">
              <a:rPr kumimoji="1" lang="ja-JP" altLang="en-US" smtClean="0"/>
              <a:pPr/>
              <a:t>2023/7/7</a:t>
            </a:fld>
            <a:endParaRPr kumimoji="1" lang="ja-JP" altLang="en-US" dirty="0"/>
          </a:p>
        </p:txBody>
      </p:sp>
      <p:sp>
        <p:nvSpPr>
          <p:cNvPr id="5" name="Footer Placeholder 4"/>
          <p:cNvSpPr>
            <a:spLocks noGrp="1"/>
          </p:cNvSpPr>
          <p:nvPr>
            <p:ph type="ftr" sz="quarter" idx="3"/>
          </p:nvPr>
        </p:nvSpPr>
        <p:spPr>
          <a:xfrm>
            <a:off x="2271714" y="9181396"/>
            <a:ext cx="2314575" cy="527403"/>
          </a:xfrm>
          <a:prstGeom prst="rect">
            <a:avLst/>
          </a:prstGeom>
        </p:spPr>
        <p:txBody>
          <a:bodyPr vert="horz" lIns="91440" tIns="45720" rIns="91440" bIns="45720" rtlCol="0" anchor="ctr"/>
          <a:lstStyle>
            <a:lvl1pPr algn="ctr">
              <a:defRPr sz="562">
                <a:solidFill>
                  <a:schemeClr val="tx1">
                    <a:lumMod val="65000"/>
                    <a:lumOff val="35000"/>
                  </a:schemeClr>
                </a:solidFill>
              </a:defRPr>
            </a:lvl1pPr>
          </a:lstStyle>
          <a:p>
            <a:endParaRPr kumimoji="1" lang="ja-JP" altLang="en-US" dirty="0"/>
          </a:p>
        </p:txBody>
      </p:sp>
      <p:sp>
        <p:nvSpPr>
          <p:cNvPr id="6" name="Slide Number Placeholder 5"/>
          <p:cNvSpPr>
            <a:spLocks noGrp="1"/>
          </p:cNvSpPr>
          <p:nvPr>
            <p:ph type="sldNum" sz="quarter" idx="4"/>
          </p:nvPr>
        </p:nvSpPr>
        <p:spPr>
          <a:xfrm>
            <a:off x="4847360" y="9181396"/>
            <a:ext cx="1543050" cy="527403"/>
          </a:xfrm>
          <a:prstGeom prst="rect">
            <a:avLst/>
          </a:prstGeom>
        </p:spPr>
        <p:txBody>
          <a:bodyPr vert="horz" lIns="91440" tIns="45720" rIns="91440" bIns="45720" rtlCol="0" anchor="ctr"/>
          <a:lstStyle>
            <a:lvl1pPr algn="r">
              <a:defRPr sz="562">
                <a:solidFill>
                  <a:schemeClr val="tx1">
                    <a:tint val="75000"/>
                  </a:schemeClr>
                </a:solidFill>
              </a:defRPr>
            </a:lvl1p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373747287"/>
      </p:ext>
    </p:extLst>
  </p:cSld>
  <p:clrMap bg1="lt1" tx1="dk1" bg2="lt2" tx2="dk2" accent1="accent1" accent2="accent2" accent3="accent3" accent4="accent4" accent5="accent5" accent6="accent6" hlink="hlink" folHlink="folHlink"/>
  <p:sldLayoutIdLst>
    <p:sldLayoutId id="2147484099" r:id="rId1"/>
    <p:sldLayoutId id="2147484100" r:id="rId2"/>
    <p:sldLayoutId id="2147484101" r:id="rId3"/>
    <p:sldLayoutId id="2147484102" r:id="rId4"/>
    <p:sldLayoutId id="2147484103" r:id="rId5"/>
    <p:sldLayoutId id="2147484104" r:id="rId6"/>
    <p:sldLayoutId id="2147484105" r:id="rId7"/>
    <p:sldLayoutId id="2147484106" r:id="rId8"/>
    <p:sldLayoutId id="2147484107" r:id="rId9"/>
    <p:sldLayoutId id="2147484108" r:id="rId10"/>
    <p:sldLayoutId id="2147484109" r:id="rId11"/>
  </p:sldLayoutIdLst>
  <p:txStyles>
    <p:titleStyle>
      <a:lvl1pPr algn="l" defTabSz="466618" rtl="0" eaLnBrk="1" latinLnBrk="0" hangingPunct="1">
        <a:lnSpc>
          <a:spcPct val="90000"/>
        </a:lnSpc>
        <a:spcBef>
          <a:spcPct val="0"/>
        </a:spcBef>
        <a:buNone/>
        <a:defRPr kumimoji="1" sz="2245" kern="1200">
          <a:solidFill>
            <a:schemeClr val="tx1"/>
          </a:solidFill>
          <a:latin typeface="+mj-lt"/>
          <a:ea typeface="+mj-ea"/>
          <a:cs typeface="+mj-cs"/>
        </a:defRPr>
      </a:lvl1pPr>
    </p:titleStyle>
    <p:bodyStyle>
      <a:lvl1pPr marL="116655" indent="-116655" algn="l" defTabSz="466618" rtl="0" eaLnBrk="1" latinLnBrk="0" hangingPunct="1">
        <a:lnSpc>
          <a:spcPct val="90000"/>
        </a:lnSpc>
        <a:spcBef>
          <a:spcPts val="511"/>
        </a:spcBef>
        <a:buFont typeface="Wingdings 2" pitchFamily="18" charset="2"/>
        <a:buChar char=""/>
        <a:defRPr kumimoji="1" sz="1429" kern="1200">
          <a:solidFill>
            <a:schemeClr val="tx1"/>
          </a:solidFill>
          <a:latin typeface="+mn-lt"/>
          <a:ea typeface="+mn-ea"/>
          <a:cs typeface="+mn-cs"/>
        </a:defRPr>
      </a:lvl1pPr>
      <a:lvl2pPr marL="349964" indent="-116655" algn="l" defTabSz="466618" rtl="0" eaLnBrk="1" latinLnBrk="0" hangingPunct="1">
        <a:lnSpc>
          <a:spcPct val="90000"/>
        </a:lnSpc>
        <a:spcBef>
          <a:spcPts val="255"/>
        </a:spcBef>
        <a:buFont typeface="Wingdings 2" pitchFamily="18" charset="2"/>
        <a:buChar char=""/>
        <a:defRPr kumimoji="1" sz="1225" kern="1200">
          <a:solidFill>
            <a:schemeClr val="tx1"/>
          </a:solidFill>
          <a:latin typeface="+mn-lt"/>
          <a:ea typeface="+mn-ea"/>
          <a:cs typeface="+mn-cs"/>
        </a:defRPr>
      </a:lvl2pPr>
      <a:lvl3pPr marL="583273" indent="-116655" algn="l" defTabSz="466618" rtl="0" eaLnBrk="1" latinLnBrk="0" hangingPunct="1">
        <a:lnSpc>
          <a:spcPct val="90000"/>
        </a:lnSpc>
        <a:spcBef>
          <a:spcPts val="255"/>
        </a:spcBef>
        <a:buFont typeface="Wingdings 2" pitchFamily="18" charset="2"/>
        <a:buChar char=""/>
        <a:defRPr kumimoji="1" sz="1021" kern="1200">
          <a:solidFill>
            <a:schemeClr val="tx1"/>
          </a:solidFill>
          <a:latin typeface="+mn-lt"/>
          <a:ea typeface="+mn-ea"/>
          <a:cs typeface="+mn-cs"/>
        </a:defRPr>
      </a:lvl3pPr>
      <a:lvl4pPr marL="816583" indent="-116655" algn="l" defTabSz="466618" rtl="0" eaLnBrk="1" latinLnBrk="0" hangingPunct="1">
        <a:lnSpc>
          <a:spcPct val="90000"/>
        </a:lnSpc>
        <a:spcBef>
          <a:spcPts val="255"/>
        </a:spcBef>
        <a:buFont typeface="Wingdings 2" pitchFamily="18" charset="2"/>
        <a:buChar char=""/>
        <a:defRPr kumimoji="1" sz="919" kern="1200">
          <a:solidFill>
            <a:schemeClr val="tx1"/>
          </a:solidFill>
          <a:latin typeface="+mn-lt"/>
          <a:ea typeface="+mn-ea"/>
          <a:cs typeface="+mn-cs"/>
        </a:defRPr>
      </a:lvl4pPr>
      <a:lvl5pPr marL="1049892" indent="-116655" algn="l" defTabSz="466618" rtl="0" eaLnBrk="1" latinLnBrk="0" hangingPunct="1">
        <a:lnSpc>
          <a:spcPct val="90000"/>
        </a:lnSpc>
        <a:spcBef>
          <a:spcPts val="255"/>
        </a:spcBef>
        <a:buFont typeface="Wingdings 2" pitchFamily="18" charset="2"/>
        <a:buChar char=""/>
        <a:defRPr kumimoji="1" sz="919" kern="1200">
          <a:solidFill>
            <a:schemeClr val="tx1"/>
          </a:solidFill>
          <a:latin typeface="+mn-lt"/>
          <a:ea typeface="+mn-ea"/>
          <a:cs typeface="+mn-cs"/>
        </a:defRPr>
      </a:lvl5pPr>
      <a:lvl6pPr marL="1283201" indent="-116655" algn="l" defTabSz="466618" rtl="0" eaLnBrk="1" latinLnBrk="0" hangingPunct="1">
        <a:spcBef>
          <a:spcPct val="20000"/>
        </a:spcBef>
        <a:buFont typeface="Wingdings 2" pitchFamily="18" charset="2"/>
        <a:buChar char=""/>
        <a:defRPr kumimoji="1" sz="919" kern="1200">
          <a:solidFill>
            <a:schemeClr val="tx1"/>
          </a:solidFill>
          <a:latin typeface="+mn-lt"/>
          <a:ea typeface="+mn-ea"/>
          <a:cs typeface="+mn-cs"/>
        </a:defRPr>
      </a:lvl6pPr>
      <a:lvl7pPr marL="1516510" indent="-116655" algn="l" defTabSz="466618" rtl="0" eaLnBrk="1" latinLnBrk="0" hangingPunct="1">
        <a:spcBef>
          <a:spcPct val="20000"/>
        </a:spcBef>
        <a:buFont typeface="Wingdings 2" pitchFamily="18" charset="2"/>
        <a:buChar char=""/>
        <a:defRPr kumimoji="1" sz="919" kern="1200">
          <a:solidFill>
            <a:schemeClr val="tx1"/>
          </a:solidFill>
          <a:latin typeface="+mn-lt"/>
          <a:ea typeface="+mn-ea"/>
          <a:cs typeface="+mn-cs"/>
        </a:defRPr>
      </a:lvl7pPr>
      <a:lvl8pPr marL="1749819" indent="-116655" algn="l" defTabSz="466618" rtl="0" eaLnBrk="1" latinLnBrk="0" hangingPunct="1">
        <a:spcBef>
          <a:spcPct val="20000"/>
        </a:spcBef>
        <a:buFont typeface="Wingdings 2" pitchFamily="18" charset="2"/>
        <a:buChar char=""/>
        <a:defRPr kumimoji="1" sz="919" kern="1200">
          <a:solidFill>
            <a:schemeClr val="tx1"/>
          </a:solidFill>
          <a:latin typeface="+mn-lt"/>
          <a:ea typeface="+mn-ea"/>
          <a:cs typeface="+mn-cs"/>
        </a:defRPr>
      </a:lvl8pPr>
      <a:lvl9pPr marL="1983128" indent="-116655" algn="l" defTabSz="466618" rtl="0" eaLnBrk="1" latinLnBrk="0" hangingPunct="1">
        <a:spcBef>
          <a:spcPct val="20000"/>
        </a:spcBef>
        <a:buFont typeface="Wingdings 2" pitchFamily="18" charset="2"/>
        <a:buChar char=""/>
        <a:defRPr kumimoji="1" sz="919" kern="1200">
          <a:solidFill>
            <a:schemeClr val="tx1"/>
          </a:solidFill>
          <a:latin typeface="+mn-lt"/>
          <a:ea typeface="+mn-ea"/>
          <a:cs typeface="+mn-cs"/>
        </a:defRPr>
      </a:lvl9pPr>
    </p:bodyStyle>
    <p:otherStyle>
      <a:defPPr>
        <a:defRPr lang="en-US"/>
      </a:defPPr>
      <a:lvl1pPr marL="0" algn="l" defTabSz="466618" rtl="0" eaLnBrk="1" latinLnBrk="0" hangingPunct="1">
        <a:defRPr kumimoji="1" sz="919" kern="1200">
          <a:solidFill>
            <a:schemeClr val="tx1"/>
          </a:solidFill>
          <a:latin typeface="+mn-lt"/>
          <a:ea typeface="+mn-ea"/>
          <a:cs typeface="+mn-cs"/>
        </a:defRPr>
      </a:lvl1pPr>
      <a:lvl2pPr marL="233309" algn="l" defTabSz="466618" rtl="0" eaLnBrk="1" latinLnBrk="0" hangingPunct="1">
        <a:defRPr kumimoji="1" sz="919" kern="1200">
          <a:solidFill>
            <a:schemeClr val="tx1"/>
          </a:solidFill>
          <a:latin typeface="+mn-lt"/>
          <a:ea typeface="+mn-ea"/>
          <a:cs typeface="+mn-cs"/>
        </a:defRPr>
      </a:lvl2pPr>
      <a:lvl3pPr marL="466618" algn="l" defTabSz="466618" rtl="0" eaLnBrk="1" latinLnBrk="0" hangingPunct="1">
        <a:defRPr kumimoji="1" sz="919" kern="1200">
          <a:solidFill>
            <a:schemeClr val="tx1"/>
          </a:solidFill>
          <a:latin typeface="+mn-lt"/>
          <a:ea typeface="+mn-ea"/>
          <a:cs typeface="+mn-cs"/>
        </a:defRPr>
      </a:lvl3pPr>
      <a:lvl4pPr marL="699927" algn="l" defTabSz="466618" rtl="0" eaLnBrk="1" latinLnBrk="0" hangingPunct="1">
        <a:defRPr kumimoji="1" sz="919" kern="1200">
          <a:solidFill>
            <a:schemeClr val="tx1"/>
          </a:solidFill>
          <a:latin typeface="+mn-lt"/>
          <a:ea typeface="+mn-ea"/>
          <a:cs typeface="+mn-cs"/>
        </a:defRPr>
      </a:lvl4pPr>
      <a:lvl5pPr marL="933237" algn="l" defTabSz="466618" rtl="0" eaLnBrk="1" latinLnBrk="0" hangingPunct="1">
        <a:defRPr kumimoji="1" sz="919" kern="1200">
          <a:solidFill>
            <a:schemeClr val="tx1"/>
          </a:solidFill>
          <a:latin typeface="+mn-lt"/>
          <a:ea typeface="+mn-ea"/>
          <a:cs typeface="+mn-cs"/>
        </a:defRPr>
      </a:lvl5pPr>
      <a:lvl6pPr marL="1166546" algn="l" defTabSz="466618" rtl="0" eaLnBrk="1" latinLnBrk="0" hangingPunct="1">
        <a:defRPr kumimoji="1" sz="919" kern="1200">
          <a:solidFill>
            <a:schemeClr val="tx1"/>
          </a:solidFill>
          <a:latin typeface="+mn-lt"/>
          <a:ea typeface="+mn-ea"/>
          <a:cs typeface="+mn-cs"/>
        </a:defRPr>
      </a:lvl6pPr>
      <a:lvl7pPr marL="1399855" algn="l" defTabSz="466618" rtl="0" eaLnBrk="1" latinLnBrk="0" hangingPunct="1">
        <a:defRPr kumimoji="1" sz="919" kern="1200">
          <a:solidFill>
            <a:schemeClr val="tx1"/>
          </a:solidFill>
          <a:latin typeface="+mn-lt"/>
          <a:ea typeface="+mn-ea"/>
          <a:cs typeface="+mn-cs"/>
        </a:defRPr>
      </a:lvl7pPr>
      <a:lvl8pPr marL="1633164" algn="l" defTabSz="466618" rtl="0" eaLnBrk="1" latinLnBrk="0" hangingPunct="1">
        <a:defRPr kumimoji="1" sz="919" kern="1200">
          <a:solidFill>
            <a:schemeClr val="tx1"/>
          </a:solidFill>
          <a:latin typeface="+mn-lt"/>
          <a:ea typeface="+mn-ea"/>
          <a:cs typeface="+mn-cs"/>
        </a:defRPr>
      </a:lvl8pPr>
      <a:lvl9pPr marL="1866473" algn="l" defTabSz="466618" rtl="0" eaLnBrk="1" latinLnBrk="0" hangingPunct="1">
        <a:defRPr kumimoji="1" sz="91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5D3C08D-A80E-5FED-A98B-483E3852E528}"/>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48B972D-AD7A-999C-252B-718BF0B780D0}"/>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4B69A3B-C818-CB3A-1B70-89A9D07A9B44}"/>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2F65B25F-260C-487C-BCDA-15D5AA432928}" type="datetimeFigureOut">
              <a:rPr kumimoji="1" lang="ja-JP" altLang="en-US" smtClean="0"/>
              <a:pPr/>
              <a:t>2023/7/7</a:t>
            </a:fld>
            <a:endParaRPr kumimoji="1" lang="ja-JP" altLang="en-US" dirty="0"/>
          </a:p>
        </p:txBody>
      </p:sp>
      <p:sp>
        <p:nvSpPr>
          <p:cNvPr id="5" name="フッター プレースホルダー 4">
            <a:extLst>
              <a:ext uri="{FF2B5EF4-FFF2-40B4-BE49-F238E27FC236}">
                <a16:creationId xmlns:a16="http://schemas.microsoft.com/office/drawing/2014/main" id="{73486EE4-F9DB-5491-E010-6DFCD2599E1F}"/>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dirty="0"/>
          </a:p>
        </p:txBody>
      </p:sp>
      <p:sp>
        <p:nvSpPr>
          <p:cNvPr id="6" name="スライド番号プレースホルダー 5">
            <a:extLst>
              <a:ext uri="{FF2B5EF4-FFF2-40B4-BE49-F238E27FC236}">
                <a16:creationId xmlns:a16="http://schemas.microsoft.com/office/drawing/2014/main" id="{152678E7-F8C5-9253-6A65-3E8B61D157B8}"/>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1797732826"/>
      </p:ext>
    </p:extLst>
  </p:cSld>
  <p:clrMap bg1="lt1" tx1="dk1" bg2="lt2" tx2="dk2" accent1="accent1" accent2="accent2" accent3="accent3" accent4="accent4" accent5="accent5" accent6="accent6" hlink="hlink" folHlink="folHlink"/>
  <p:sldLayoutIdLst>
    <p:sldLayoutId id="2147484709" r:id="rId1"/>
    <p:sldLayoutId id="2147484710" r:id="rId2"/>
    <p:sldLayoutId id="2147484711" r:id="rId3"/>
    <p:sldLayoutId id="2147484712" r:id="rId4"/>
    <p:sldLayoutId id="2147484713" r:id="rId5"/>
    <p:sldLayoutId id="2147484714" r:id="rId6"/>
    <p:sldLayoutId id="2147484715" r:id="rId7"/>
    <p:sldLayoutId id="2147484716" r:id="rId8"/>
    <p:sldLayoutId id="2147484717" r:id="rId9"/>
    <p:sldLayoutId id="2147484718" r:id="rId10"/>
    <p:sldLayoutId id="2147484719"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mailto:seikei@mws1.id.yamagata-u.ac.jp" TargetMode="External"/><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テキスト ボックス 27">
            <a:extLst>
              <a:ext uri="{FF2B5EF4-FFF2-40B4-BE49-F238E27FC236}">
                <a16:creationId xmlns:a16="http://schemas.microsoft.com/office/drawing/2014/main" id="{49FECDF8-9C7C-CE64-2603-D55BBFB94D1F}"/>
              </a:ext>
            </a:extLst>
          </p:cNvPr>
          <p:cNvSpPr txBox="1"/>
          <p:nvPr/>
        </p:nvSpPr>
        <p:spPr>
          <a:xfrm>
            <a:off x="2780928" y="2978811"/>
            <a:ext cx="4083536" cy="769441"/>
          </a:xfrm>
          <a:prstGeom prst="rect">
            <a:avLst/>
          </a:prstGeom>
          <a:noFill/>
        </p:spPr>
        <p:txBody>
          <a:bodyPr wrap="square" rtlCol="0">
            <a:spAutoFit/>
          </a:bodyPr>
          <a:lstStyle/>
          <a:p>
            <a:r>
              <a:rPr kumimoji="1" lang="ja-JP" altLang="en-US" sz="2400" b="1" dirty="0">
                <a:latin typeface="+mn-ea"/>
              </a:rPr>
              <a:t>　ハイブリッド開催</a:t>
            </a:r>
            <a:endParaRPr kumimoji="1" lang="en-US" altLang="ja-JP" sz="2400" b="1" dirty="0">
              <a:latin typeface="+mn-ea"/>
            </a:endParaRPr>
          </a:p>
          <a:p>
            <a:r>
              <a:rPr kumimoji="1" lang="ja-JP" altLang="en-US" sz="2000" b="1" dirty="0">
                <a:latin typeface="+mn-ea"/>
              </a:rPr>
              <a:t>　　会場：山形大学医学部</a:t>
            </a:r>
            <a:r>
              <a:rPr kumimoji="1" lang="en-US" altLang="ja-JP" sz="2000" b="1" dirty="0">
                <a:latin typeface="+mn-ea"/>
              </a:rPr>
              <a:t>CBT</a:t>
            </a:r>
            <a:r>
              <a:rPr kumimoji="1" lang="ja-JP" altLang="en-US" sz="2000" b="1" dirty="0">
                <a:latin typeface="+mn-ea"/>
              </a:rPr>
              <a:t>室</a:t>
            </a:r>
            <a:endParaRPr kumimoji="1" lang="en-US" altLang="ja-JP" sz="2000" b="1" dirty="0">
              <a:latin typeface="+mn-ea"/>
            </a:endParaRPr>
          </a:p>
        </p:txBody>
      </p:sp>
      <p:sp>
        <p:nvSpPr>
          <p:cNvPr id="41" name="正方形/長方形 40">
            <a:extLst>
              <a:ext uri="{FF2B5EF4-FFF2-40B4-BE49-F238E27FC236}">
                <a16:creationId xmlns:a16="http://schemas.microsoft.com/office/drawing/2014/main" id="{7371FEE0-1CC0-A06B-4760-249D269065CE}"/>
              </a:ext>
            </a:extLst>
          </p:cNvPr>
          <p:cNvSpPr/>
          <p:nvPr/>
        </p:nvSpPr>
        <p:spPr>
          <a:xfrm>
            <a:off x="260520" y="4880992"/>
            <a:ext cx="6587875" cy="902876"/>
          </a:xfrm>
          <a:prstGeom prst="rect">
            <a:avLst/>
          </a:prstGeom>
        </p:spPr>
        <p:txBody>
          <a:bodyPr wrap="square">
            <a:spAutoFit/>
          </a:bodyPr>
          <a:lstStyle/>
          <a:p>
            <a:pPr algn="r">
              <a:lnSpc>
                <a:spcPts val="2000"/>
              </a:lnSpc>
            </a:pPr>
            <a:r>
              <a:rPr lang="ja-JP" altLang="en-US" sz="1400" b="1" dirty="0">
                <a:ln w="3175">
                  <a:noFill/>
                </a:ln>
                <a:latin typeface="+mn-ea"/>
              </a:rPr>
              <a:t>座長 </a:t>
            </a:r>
            <a:r>
              <a:rPr lang="ja-JP" altLang="en-US" sz="1400" b="1" dirty="0">
                <a:solidFill>
                  <a:srgbClr val="000000"/>
                </a:solidFill>
                <a:latin typeface="+mn-ea"/>
              </a:rPr>
              <a:t>至誠堂総合病院 </a:t>
            </a:r>
            <a:endParaRPr lang="en-US" altLang="ja-JP" sz="1400" b="1" dirty="0">
              <a:solidFill>
                <a:srgbClr val="000000"/>
              </a:solidFill>
              <a:latin typeface="+mn-ea"/>
            </a:endParaRPr>
          </a:p>
          <a:p>
            <a:pPr algn="r">
              <a:lnSpc>
                <a:spcPts val="2000"/>
              </a:lnSpc>
            </a:pPr>
            <a:r>
              <a:rPr lang="ja-JP" altLang="en-US" sz="1400" b="1" dirty="0">
                <a:solidFill>
                  <a:srgbClr val="000000"/>
                </a:solidFill>
                <a:latin typeface="+mn-ea"/>
              </a:rPr>
              <a:t>病院長</a:t>
            </a:r>
            <a:r>
              <a:rPr lang="en-US" altLang="ja-JP" sz="1400" b="1" dirty="0">
                <a:solidFill>
                  <a:srgbClr val="000000"/>
                </a:solidFill>
                <a:latin typeface="+mn-ea"/>
              </a:rPr>
              <a:t> </a:t>
            </a:r>
            <a:r>
              <a:rPr lang="ja-JP" altLang="en-US" sz="1800" b="1" dirty="0">
                <a:solidFill>
                  <a:srgbClr val="000000"/>
                </a:solidFill>
                <a:latin typeface="+mn-ea"/>
              </a:rPr>
              <a:t>小林 真司</a:t>
            </a:r>
            <a:r>
              <a:rPr lang="ja-JP" altLang="en-US" sz="1800" b="1" dirty="0"/>
              <a:t> </a:t>
            </a:r>
            <a:r>
              <a:rPr lang="ja-JP" altLang="ja-JP" sz="1400" b="1" dirty="0">
                <a:ln w="3175">
                  <a:noFill/>
                </a:ln>
                <a:latin typeface="+mn-ea"/>
              </a:rPr>
              <a:t>先生</a:t>
            </a:r>
            <a:endParaRPr lang="ja-JP" altLang="en-US" sz="1600" b="1" dirty="0">
              <a:ln w="3175">
                <a:noFill/>
              </a:ln>
              <a:latin typeface="+mn-ea"/>
            </a:endParaRPr>
          </a:p>
          <a:p>
            <a:pPr algn="r">
              <a:lnSpc>
                <a:spcPts val="2500"/>
              </a:lnSpc>
            </a:pPr>
            <a:endParaRPr lang="ja-JP" altLang="en-US" sz="1600" b="1" dirty="0">
              <a:ln w="3175">
                <a:noFill/>
              </a:ln>
              <a:latin typeface="+mn-ea"/>
            </a:endParaRPr>
          </a:p>
        </p:txBody>
      </p:sp>
      <p:sp>
        <p:nvSpPr>
          <p:cNvPr id="6" name="テキスト ボックス 5">
            <a:extLst>
              <a:ext uri="{FF2B5EF4-FFF2-40B4-BE49-F238E27FC236}">
                <a16:creationId xmlns:a16="http://schemas.microsoft.com/office/drawing/2014/main" id="{51215F7F-1291-5EF5-65A3-E65259583484}"/>
              </a:ext>
            </a:extLst>
          </p:cNvPr>
          <p:cNvSpPr txBox="1"/>
          <p:nvPr/>
        </p:nvSpPr>
        <p:spPr>
          <a:xfrm>
            <a:off x="4403692" y="2348599"/>
            <a:ext cx="2692362" cy="523220"/>
          </a:xfrm>
          <a:prstGeom prst="rect">
            <a:avLst/>
          </a:prstGeom>
          <a:noFill/>
        </p:spPr>
        <p:txBody>
          <a:bodyPr wrap="square" rtlCol="0">
            <a:spAutoFit/>
          </a:bodyPr>
          <a:lstStyle/>
          <a:p>
            <a:r>
              <a:rPr kumimoji="1" lang="ja-JP" altLang="en-US" sz="2000" b="1" dirty="0">
                <a:latin typeface="+mn-ea"/>
              </a:rPr>
              <a:t>日時</a:t>
            </a:r>
            <a:r>
              <a:rPr kumimoji="1" lang="ja-JP" altLang="en-US" sz="2400" b="1" dirty="0">
                <a:latin typeface="+mn-ea"/>
              </a:rPr>
              <a:t>：</a:t>
            </a:r>
            <a:r>
              <a:rPr kumimoji="1" lang="en-US" altLang="ja-JP" sz="2800" b="1" dirty="0">
                <a:latin typeface="+mn-ea"/>
              </a:rPr>
              <a:t>7</a:t>
            </a:r>
            <a:r>
              <a:rPr kumimoji="1" lang="ja-JP" altLang="en-US" sz="2000" b="1" dirty="0">
                <a:latin typeface="+mn-ea"/>
              </a:rPr>
              <a:t>月</a:t>
            </a:r>
            <a:r>
              <a:rPr kumimoji="1" lang="en-US" altLang="ja-JP" sz="2800" b="1" dirty="0">
                <a:latin typeface="+mn-ea"/>
              </a:rPr>
              <a:t>8</a:t>
            </a:r>
            <a:r>
              <a:rPr kumimoji="1" lang="ja-JP" altLang="en-US" sz="2000" b="1" dirty="0">
                <a:latin typeface="+mn-ea"/>
              </a:rPr>
              <a:t>日</a:t>
            </a:r>
            <a:r>
              <a:rPr kumimoji="1" lang="en-US" altLang="ja-JP" sz="2400" b="1" dirty="0">
                <a:latin typeface="+mn-ea"/>
              </a:rPr>
              <a:t>(</a:t>
            </a:r>
            <a:r>
              <a:rPr kumimoji="1" lang="ja-JP" altLang="en-US" sz="2400" b="1" dirty="0">
                <a:latin typeface="+mn-ea"/>
              </a:rPr>
              <a:t>土</a:t>
            </a:r>
            <a:r>
              <a:rPr kumimoji="1" lang="en-US" altLang="ja-JP" sz="2400" b="1" dirty="0">
                <a:latin typeface="+mn-ea"/>
              </a:rPr>
              <a:t>)</a:t>
            </a:r>
          </a:p>
        </p:txBody>
      </p:sp>
      <p:pic>
        <p:nvPicPr>
          <p:cNvPr id="35" name="グラフィックス 34" descr="マーカー">
            <a:extLst>
              <a:ext uri="{FF2B5EF4-FFF2-40B4-BE49-F238E27FC236}">
                <a16:creationId xmlns:a16="http://schemas.microsoft.com/office/drawing/2014/main" id="{BD35D677-A2D8-38AB-4570-D0AAA918BAC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2649129" y="2876079"/>
            <a:ext cx="563847" cy="578836"/>
          </a:xfrm>
          <a:prstGeom prst="rect">
            <a:avLst/>
          </a:prstGeom>
        </p:spPr>
      </p:pic>
      <p:cxnSp>
        <p:nvCxnSpPr>
          <p:cNvPr id="39" name="直線コネクタ 38">
            <a:extLst>
              <a:ext uri="{FF2B5EF4-FFF2-40B4-BE49-F238E27FC236}">
                <a16:creationId xmlns:a16="http://schemas.microsoft.com/office/drawing/2014/main" id="{031BDF8A-C536-3188-7886-96952E65E916}"/>
              </a:ext>
            </a:extLst>
          </p:cNvPr>
          <p:cNvCxnSpPr>
            <a:cxnSpLocks/>
          </p:cNvCxnSpPr>
          <p:nvPr/>
        </p:nvCxnSpPr>
        <p:spPr>
          <a:xfrm>
            <a:off x="2319295" y="2840917"/>
            <a:ext cx="45660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正方形/長方形 27">
            <a:extLst>
              <a:ext uri="{FF2B5EF4-FFF2-40B4-BE49-F238E27FC236}">
                <a16:creationId xmlns:a16="http://schemas.microsoft.com/office/drawing/2014/main" id="{86190AB2-E73E-C1B6-C26C-BFE4E8885948}"/>
              </a:ext>
            </a:extLst>
          </p:cNvPr>
          <p:cNvSpPr>
            <a:spLocks noChangeArrowheads="1"/>
          </p:cNvSpPr>
          <p:nvPr/>
        </p:nvSpPr>
        <p:spPr bwMode="auto">
          <a:xfrm>
            <a:off x="1" y="5499447"/>
            <a:ext cx="6857999" cy="461665"/>
          </a:xfrm>
          <a:prstGeom prst="rect">
            <a:avLst/>
          </a:prstGeom>
          <a:noFill/>
          <a:ln>
            <a:noFill/>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829544" fontAlgn="base">
              <a:spcBef>
                <a:spcPct val="0"/>
              </a:spcBef>
              <a:spcAft>
                <a:spcPct val="0"/>
              </a:spcAft>
              <a:buNone/>
              <a:defRPr/>
            </a:pPr>
            <a:r>
              <a:rPr lang="en-US" altLang="ja-JP" sz="2400" b="1" dirty="0">
                <a:latin typeface="+mn-ea"/>
                <a:ea typeface="+mn-ea"/>
              </a:rPr>
              <a:t>『R-</a:t>
            </a:r>
            <a:r>
              <a:rPr lang="ja-JP" altLang="en-US" sz="2400" b="1" dirty="0">
                <a:latin typeface="+mn-ea"/>
                <a:ea typeface="+mn-ea"/>
              </a:rPr>
              <a:t>スタッフ</a:t>
            </a:r>
            <a:r>
              <a:rPr lang="en-US" altLang="ja-JP" sz="2400" b="1" dirty="0">
                <a:latin typeface="+mn-ea"/>
                <a:ea typeface="+mn-ea"/>
              </a:rPr>
              <a:t>(</a:t>
            </a:r>
            <a:r>
              <a:rPr lang="ja-JP" altLang="en-US" sz="2400" b="1" dirty="0">
                <a:latin typeface="+mn-ea"/>
                <a:ea typeface="+mn-ea"/>
              </a:rPr>
              <a:t>旧</a:t>
            </a:r>
            <a:r>
              <a:rPr lang="en-US" altLang="ja-JP" sz="2400" b="1" dirty="0">
                <a:latin typeface="+mn-ea"/>
                <a:ea typeface="+mn-ea"/>
              </a:rPr>
              <a:t>JRAT-RRT</a:t>
            </a:r>
            <a:r>
              <a:rPr lang="ja-JP" altLang="en-US" sz="2400" b="1" dirty="0">
                <a:latin typeface="+mn-ea"/>
                <a:ea typeface="+mn-ea"/>
              </a:rPr>
              <a:t>隊員</a:t>
            </a:r>
            <a:r>
              <a:rPr lang="en-US" altLang="ja-JP" sz="2400" b="1" dirty="0">
                <a:latin typeface="+mn-ea"/>
                <a:ea typeface="+mn-ea"/>
              </a:rPr>
              <a:t>)</a:t>
            </a:r>
            <a:r>
              <a:rPr lang="ja-JP" altLang="en-US" sz="2400" b="1" dirty="0">
                <a:latin typeface="+mn-ea"/>
                <a:ea typeface="+mn-ea"/>
              </a:rPr>
              <a:t>の活動と役割</a:t>
            </a:r>
            <a:r>
              <a:rPr lang="en-US" altLang="ja-JP" sz="2400" b="1" dirty="0">
                <a:latin typeface="+mn-ea"/>
                <a:ea typeface="+mn-ea"/>
              </a:rPr>
              <a:t>』</a:t>
            </a:r>
            <a:endParaRPr lang="ja-JP" altLang="ja-JP" sz="2400" b="1" dirty="0">
              <a:latin typeface="+mn-ea"/>
              <a:ea typeface="+mn-ea"/>
              <a:cs typeface="Times New Roman" panose="02020603050405020304" pitchFamily="18" charset="0"/>
            </a:endParaRPr>
          </a:p>
        </p:txBody>
      </p:sp>
      <p:sp>
        <p:nvSpPr>
          <p:cNvPr id="13" name="正方形/長方形 12">
            <a:extLst>
              <a:ext uri="{FF2B5EF4-FFF2-40B4-BE49-F238E27FC236}">
                <a16:creationId xmlns:a16="http://schemas.microsoft.com/office/drawing/2014/main" id="{D02FB55B-7689-CF34-DCCB-B81BC133AFBF}"/>
              </a:ext>
            </a:extLst>
          </p:cNvPr>
          <p:cNvSpPr/>
          <p:nvPr/>
        </p:nvSpPr>
        <p:spPr>
          <a:xfrm>
            <a:off x="260648" y="5889104"/>
            <a:ext cx="6597479" cy="646331"/>
          </a:xfrm>
          <a:prstGeom prst="rect">
            <a:avLst/>
          </a:prstGeom>
        </p:spPr>
        <p:txBody>
          <a:bodyPr wrap="square">
            <a:spAutoFit/>
          </a:bodyPr>
          <a:lstStyle/>
          <a:p>
            <a:pPr algn="r"/>
            <a:r>
              <a:rPr lang="ja-JP" altLang="en-US" sz="1600" b="1" dirty="0">
                <a:ln w="3175">
                  <a:noFill/>
                </a:ln>
                <a:latin typeface="+mn-ea"/>
              </a:rPr>
              <a:t>山形大学医学部附属病院リハビリテーション部</a:t>
            </a:r>
            <a:endParaRPr lang="en-US" altLang="ja-JP" sz="1600" b="1" dirty="0">
              <a:ln w="3175">
                <a:noFill/>
              </a:ln>
              <a:latin typeface="+mn-ea"/>
            </a:endParaRPr>
          </a:p>
          <a:p>
            <a:pPr algn="r"/>
            <a:r>
              <a:rPr lang="ja-JP" altLang="en-US" sz="1600" b="1" dirty="0">
                <a:ln w="3175">
                  <a:noFill/>
                </a:ln>
                <a:latin typeface="+mn-ea"/>
              </a:rPr>
              <a:t>作業療法士 </a:t>
            </a:r>
            <a:r>
              <a:rPr lang="ja-JP" altLang="en-US" sz="2000" b="1" dirty="0">
                <a:ln w="3175">
                  <a:noFill/>
                </a:ln>
                <a:latin typeface="+mn-ea"/>
              </a:rPr>
              <a:t>辺見 大剛</a:t>
            </a:r>
            <a:r>
              <a:rPr lang="ja-JP" altLang="en-US" sz="1600" b="1" dirty="0">
                <a:ln w="3175">
                  <a:noFill/>
                </a:ln>
                <a:latin typeface="+mn-ea"/>
              </a:rPr>
              <a:t> </a:t>
            </a:r>
            <a:r>
              <a:rPr lang="ja-JP" altLang="ja-JP" sz="1600" b="1" dirty="0">
                <a:ln w="3175">
                  <a:noFill/>
                </a:ln>
                <a:latin typeface="+mn-ea"/>
              </a:rPr>
              <a:t>先生</a:t>
            </a:r>
            <a:endParaRPr lang="ja-JP" altLang="en-US" sz="1600" b="1" dirty="0">
              <a:ln w="3175">
                <a:noFill/>
              </a:ln>
              <a:latin typeface="+mn-ea"/>
            </a:endParaRPr>
          </a:p>
        </p:txBody>
      </p:sp>
      <p:sp>
        <p:nvSpPr>
          <p:cNvPr id="14" name="タイトル 1">
            <a:extLst>
              <a:ext uri="{FF2B5EF4-FFF2-40B4-BE49-F238E27FC236}">
                <a16:creationId xmlns:a16="http://schemas.microsoft.com/office/drawing/2014/main" id="{1D7717B9-9AEC-8354-159D-70660828AB81}"/>
              </a:ext>
            </a:extLst>
          </p:cNvPr>
          <p:cNvSpPr txBox="1">
            <a:spLocks/>
          </p:cNvSpPr>
          <p:nvPr/>
        </p:nvSpPr>
        <p:spPr>
          <a:xfrm>
            <a:off x="4387592" y="4570495"/>
            <a:ext cx="1489680" cy="310497"/>
          </a:xfrm>
          <a:prstGeom prst="rect">
            <a:avLst/>
          </a:prstGeom>
        </p:spPr>
        <p:txBody>
          <a:bodyPr/>
          <a:lstStyle/>
          <a:p>
            <a:pPr defTabSz="829544">
              <a:spcBef>
                <a:spcPct val="0"/>
              </a:spcBef>
              <a:defRPr/>
            </a:pPr>
            <a:r>
              <a:rPr kumimoji="1" lang="en-US" altLang="ja-JP" sz="1270" b="1" dirty="0">
                <a:latin typeface="+mn-ea"/>
                <a:cs typeface="Times New Roman" pitchFamily="18" charset="0"/>
              </a:rPr>
              <a:t>10:00</a:t>
            </a:r>
            <a:r>
              <a:rPr kumimoji="1" lang="ja-JP" altLang="en-US" sz="1270" b="1" dirty="0">
                <a:latin typeface="+mn-ea"/>
                <a:cs typeface="Times New Roman" pitchFamily="18" charset="0"/>
              </a:rPr>
              <a:t>∼</a:t>
            </a:r>
            <a:r>
              <a:rPr kumimoji="1" lang="en-US" altLang="ja-JP" sz="1270" b="1" dirty="0">
                <a:latin typeface="+mn-ea"/>
                <a:cs typeface="Times New Roman" pitchFamily="18" charset="0"/>
              </a:rPr>
              <a:t> </a:t>
            </a:r>
          </a:p>
        </p:txBody>
      </p:sp>
      <p:sp>
        <p:nvSpPr>
          <p:cNvPr id="15" name="タイトル 1">
            <a:extLst>
              <a:ext uri="{FF2B5EF4-FFF2-40B4-BE49-F238E27FC236}">
                <a16:creationId xmlns:a16="http://schemas.microsoft.com/office/drawing/2014/main" id="{118AF198-6A0B-B221-5B32-495CD06F1B80}"/>
              </a:ext>
            </a:extLst>
          </p:cNvPr>
          <p:cNvSpPr txBox="1">
            <a:spLocks/>
          </p:cNvSpPr>
          <p:nvPr/>
        </p:nvSpPr>
        <p:spPr>
          <a:xfrm>
            <a:off x="235359" y="4888035"/>
            <a:ext cx="1224136" cy="323974"/>
          </a:xfrm>
          <a:prstGeom prst="rect">
            <a:avLst/>
          </a:prstGeom>
        </p:spPr>
        <p:txBody>
          <a:bodyPr/>
          <a:lstStyle/>
          <a:p>
            <a:pPr defTabSz="829544">
              <a:spcBef>
                <a:spcPct val="0"/>
              </a:spcBef>
              <a:defRPr/>
            </a:pPr>
            <a:r>
              <a:rPr kumimoji="1" lang="ja-JP" altLang="en-US" sz="2000" b="1" dirty="0">
                <a:latin typeface="+mn-ea"/>
              </a:rPr>
              <a:t>一般演題</a:t>
            </a:r>
            <a:endParaRPr kumimoji="1" lang="en-US" altLang="ja-JP" sz="2000" b="1" dirty="0">
              <a:latin typeface="+mn-ea"/>
            </a:endParaRPr>
          </a:p>
        </p:txBody>
      </p:sp>
      <p:cxnSp>
        <p:nvCxnSpPr>
          <p:cNvPr id="16" name="直線コネクタ 15">
            <a:extLst>
              <a:ext uri="{FF2B5EF4-FFF2-40B4-BE49-F238E27FC236}">
                <a16:creationId xmlns:a16="http://schemas.microsoft.com/office/drawing/2014/main" id="{FF8E47CD-1379-D7DC-76F4-17B7E165A246}"/>
              </a:ext>
            </a:extLst>
          </p:cNvPr>
          <p:cNvCxnSpPr>
            <a:cxnSpLocks/>
          </p:cNvCxnSpPr>
          <p:nvPr/>
        </p:nvCxnSpPr>
        <p:spPr>
          <a:xfrm>
            <a:off x="215139" y="4880983"/>
            <a:ext cx="6427721" cy="9"/>
          </a:xfrm>
          <a:prstGeom prst="line">
            <a:avLst/>
          </a:prstGeom>
        </p:spPr>
        <p:style>
          <a:lnRef idx="1">
            <a:schemeClr val="dk1"/>
          </a:lnRef>
          <a:fillRef idx="0">
            <a:schemeClr val="dk1"/>
          </a:fillRef>
          <a:effectRef idx="0">
            <a:schemeClr val="dk1"/>
          </a:effectRef>
          <a:fontRef idx="minor">
            <a:schemeClr val="tx1"/>
          </a:fontRef>
        </p:style>
      </p:cxnSp>
      <p:sp>
        <p:nvSpPr>
          <p:cNvPr id="34" name="タイトル 1">
            <a:extLst>
              <a:ext uri="{FF2B5EF4-FFF2-40B4-BE49-F238E27FC236}">
                <a16:creationId xmlns:a16="http://schemas.microsoft.com/office/drawing/2014/main" id="{24048692-2915-2D36-05E2-4F2AE09932AA}"/>
              </a:ext>
            </a:extLst>
          </p:cNvPr>
          <p:cNvSpPr txBox="1">
            <a:spLocks/>
          </p:cNvSpPr>
          <p:nvPr/>
        </p:nvSpPr>
        <p:spPr>
          <a:xfrm>
            <a:off x="0" y="4520952"/>
            <a:ext cx="6864464" cy="323974"/>
          </a:xfrm>
          <a:prstGeom prst="rect">
            <a:avLst/>
          </a:prstGeom>
        </p:spPr>
        <p:txBody>
          <a:bodyPr/>
          <a:lstStyle/>
          <a:p>
            <a:pPr defTabSz="829544" fontAlgn="base">
              <a:spcBef>
                <a:spcPct val="0"/>
              </a:spcBef>
              <a:spcAft>
                <a:spcPct val="0"/>
              </a:spcAft>
              <a:buNone/>
              <a:defRPr/>
            </a:pPr>
            <a:r>
              <a:rPr lang="ja-JP" altLang="en-US" sz="2000" b="1" dirty="0">
                <a:latin typeface="+mn-ea"/>
                <a:ea typeface="+mn-ea"/>
              </a:rPr>
              <a:t>　山形県災害リハビリーション研修会</a:t>
            </a:r>
            <a:endParaRPr lang="en-US" altLang="ja-JP" sz="2000" b="1" dirty="0">
              <a:latin typeface="+mn-ea"/>
              <a:ea typeface="+mn-ea"/>
            </a:endParaRPr>
          </a:p>
        </p:txBody>
      </p:sp>
      <p:sp>
        <p:nvSpPr>
          <p:cNvPr id="18" name="テキスト ボックス 2">
            <a:extLst>
              <a:ext uri="{FF2B5EF4-FFF2-40B4-BE49-F238E27FC236}">
                <a16:creationId xmlns:a16="http://schemas.microsoft.com/office/drawing/2014/main" id="{05A69C9E-5D25-10AA-F01B-B4FB6D03FAFC}"/>
              </a:ext>
            </a:extLst>
          </p:cNvPr>
          <p:cNvSpPr txBox="1">
            <a:spLocks noChangeArrowheads="1"/>
          </p:cNvSpPr>
          <p:nvPr/>
        </p:nvSpPr>
        <p:spPr bwMode="auto">
          <a:xfrm>
            <a:off x="-11427" y="7443663"/>
            <a:ext cx="689681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buNone/>
            </a:pPr>
            <a:r>
              <a:rPr lang="en-US" altLang="ja-JP" sz="2400" b="1" dirty="0">
                <a:latin typeface="+mn-ea"/>
                <a:ea typeface="+mn-ea"/>
              </a:rPr>
              <a:t>『</a:t>
            </a:r>
            <a:r>
              <a:rPr lang="ja-JP" altLang="en-US" sz="2400" b="1" dirty="0">
                <a:latin typeface="+mn-ea"/>
                <a:ea typeface="+mn-ea"/>
              </a:rPr>
              <a:t>早期リハビリテーション治療の意義と実践例</a:t>
            </a:r>
            <a:r>
              <a:rPr lang="en-US" altLang="ja-JP" sz="2000" b="1" dirty="0">
                <a:latin typeface="+mn-ea"/>
                <a:ea typeface="+mn-ea"/>
              </a:rPr>
              <a:t>』</a:t>
            </a:r>
            <a:endParaRPr lang="ja-JP" altLang="ja-JP" sz="2000" b="1" dirty="0">
              <a:latin typeface="+mn-ea"/>
              <a:ea typeface="+mn-ea"/>
            </a:endParaRPr>
          </a:p>
        </p:txBody>
      </p:sp>
      <p:sp>
        <p:nvSpPr>
          <p:cNvPr id="19" name="正方形/長方形 18">
            <a:extLst>
              <a:ext uri="{FF2B5EF4-FFF2-40B4-BE49-F238E27FC236}">
                <a16:creationId xmlns:a16="http://schemas.microsoft.com/office/drawing/2014/main" id="{0547E975-1DF0-C174-49EF-5957191A3F56}"/>
              </a:ext>
            </a:extLst>
          </p:cNvPr>
          <p:cNvSpPr/>
          <p:nvPr/>
        </p:nvSpPr>
        <p:spPr>
          <a:xfrm>
            <a:off x="661593" y="7979077"/>
            <a:ext cx="6223791" cy="646331"/>
          </a:xfrm>
          <a:prstGeom prst="rect">
            <a:avLst/>
          </a:prstGeom>
        </p:spPr>
        <p:txBody>
          <a:bodyPr wrap="square">
            <a:spAutoFit/>
          </a:bodyPr>
          <a:lstStyle/>
          <a:p>
            <a:pPr algn="r"/>
            <a:r>
              <a:rPr lang="ja-JP" altLang="en-US" sz="1600" b="1" dirty="0">
                <a:ln w="3175">
                  <a:noFill/>
                </a:ln>
                <a:latin typeface="+mn-ea"/>
              </a:rPr>
              <a:t>医療法人ちゅうざん会 ちゅうざん病院</a:t>
            </a:r>
            <a:endParaRPr lang="en-US" altLang="ja-JP" sz="1600" b="1" dirty="0">
              <a:ln w="3175">
                <a:noFill/>
              </a:ln>
              <a:latin typeface="+mn-ea"/>
            </a:endParaRPr>
          </a:p>
          <a:p>
            <a:pPr algn="r"/>
            <a:r>
              <a:rPr lang="ja-JP" altLang="en-US" sz="1600" b="1" dirty="0">
                <a:ln w="3175">
                  <a:noFill/>
                </a:ln>
                <a:latin typeface="+mn-ea"/>
              </a:rPr>
              <a:t>病院長 </a:t>
            </a:r>
            <a:r>
              <a:rPr lang="ja-JP" altLang="en-US" sz="2000" b="1" dirty="0">
                <a:ln w="3175">
                  <a:noFill/>
                </a:ln>
                <a:latin typeface="+mn-ea"/>
              </a:rPr>
              <a:t>田島 文博</a:t>
            </a:r>
            <a:r>
              <a:rPr lang="ja-JP" altLang="en-US" sz="1600" b="1" dirty="0">
                <a:ln w="3175">
                  <a:noFill/>
                </a:ln>
                <a:latin typeface="+mn-ea"/>
              </a:rPr>
              <a:t> </a:t>
            </a:r>
            <a:r>
              <a:rPr lang="ja-JP" altLang="ja-JP" sz="1600" b="1" dirty="0">
                <a:ln w="3175">
                  <a:noFill/>
                </a:ln>
                <a:latin typeface="+mn-ea"/>
              </a:rPr>
              <a:t>先生</a:t>
            </a:r>
            <a:endParaRPr kumimoji="1" lang="ja-JP" altLang="ja-JP" sz="1800" b="1" dirty="0">
              <a:latin typeface="+mn-ea"/>
            </a:endParaRPr>
          </a:p>
        </p:txBody>
      </p:sp>
      <p:sp>
        <p:nvSpPr>
          <p:cNvPr id="23" name="タイトル 1">
            <a:extLst>
              <a:ext uri="{FF2B5EF4-FFF2-40B4-BE49-F238E27FC236}">
                <a16:creationId xmlns:a16="http://schemas.microsoft.com/office/drawing/2014/main" id="{F3734DEC-6490-1AE2-8B73-38EC5C00ADC5}"/>
              </a:ext>
            </a:extLst>
          </p:cNvPr>
          <p:cNvSpPr txBox="1">
            <a:spLocks/>
          </p:cNvSpPr>
          <p:nvPr/>
        </p:nvSpPr>
        <p:spPr>
          <a:xfrm>
            <a:off x="341098" y="6779199"/>
            <a:ext cx="1224136" cy="369296"/>
          </a:xfrm>
          <a:prstGeom prst="rect">
            <a:avLst/>
          </a:prstGeom>
        </p:spPr>
        <p:txBody>
          <a:bodyPr/>
          <a:lstStyle/>
          <a:p>
            <a:pPr defTabSz="829544">
              <a:spcBef>
                <a:spcPct val="0"/>
              </a:spcBef>
              <a:defRPr/>
            </a:pPr>
            <a:r>
              <a:rPr kumimoji="1" lang="ja-JP" altLang="en-US" sz="2000" b="1" dirty="0">
                <a:latin typeface="+mn-ea"/>
              </a:rPr>
              <a:t>特別講演</a:t>
            </a:r>
            <a:endParaRPr kumimoji="1" lang="en-US" altLang="ja-JP" sz="2000" b="1" dirty="0">
              <a:latin typeface="+mn-ea"/>
            </a:endParaRPr>
          </a:p>
        </p:txBody>
      </p:sp>
      <p:cxnSp>
        <p:nvCxnSpPr>
          <p:cNvPr id="24" name="直線コネクタ 23">
            <a:extLst>
              <a:ext uri="{FF2B5EF4-FFF2-40B4-BE49-F238E27FC236}">
                <a16:creationId xmlns:a16="http://schemas.microsoft.com/office/drawing/2014/main" id="{B6F70896-4327-A1EA-D9C9-CF70A29FD9F7}"/>
              </a:ext>
            </a:extLst>
          </p:cNvPr>
          <p:cNvCxnSpPr>
            <a:cxnSpLocks/>
          </p:cNvCxnSpPr>
          <p:nvPr/>
        </p:nvCxnSpPr>
        <p:spPr>
          <a:xfrm>
            <a:off x="215139" y="6772147"/>
            <a:ext cx="6427721" cy="9"/>
          </a:xfrm>
          <a:prstGeom prst="line">
            <a:avLst/>
          </a:prstGeom>
        </p:spPr>
        <p:style>
          <a:lnRef idx="1">
            <a:schemeClr val="dk1"/>
          </a:lnRef>
          <a:fillRef idx="0">
            <a:schemeClr val="dk1"/>
          </a:fillRef>
          <a:effectRef idx="0">
            <a:schemeClr val="dk1"/>
          </a:effectRef>
          <a:fontRef idx="minor">
            <a:schemeClr val="tx1"/>
          </a:fontRef>
        </p:style>
      </p:cxnSp>
      <p:sp>
        <p:nvSpPr>
          <p:cNvPr id="25" name="タイトル 1">
            <a:extLst>
              <a:ext uri="{FF2B5EF4-FFF2-40B4-BE49-F238E27FC236}">
                <a16:creationId xmlns:a16="http://schemas.microsoft.com/office/drawing/2014/main" id="{110020DC-D3D9-900E-2567-8310CCE8E632}"/>
              </a:ext>
            </a:extLst>
          </p:cNvPr>
          <p:cNvSpPr txBox="1">
            <a:spLocks/>
          </p:cNvSpPr>
          <p:nvPr/>
        </p:nvSpPr>
        <p:spPr>
          <a:xfrm>
            <a:off x="3861048" y="6472924"/>
            <a:ext cx="1489680" cy="310497"/>
          </a:xfrm>
          <a:prstGeom prst="rect">
            <a:avLst/>
          </a:prstGeom>
        </p:spPr>
        <p:txBody>
          <a:bodyPr/>
          <a:lstStyle/>
          <a:p>
            <a:pPr defTabSz="829544">
              <a:spcBef>
                <a:spcPct val="0"/>
              </a:spcBef>
              <a:defRPr/>
            </a:pPr>
            <a:r>
              <a:rPr kumimoji="1" lang="en-US" altLang="ja-JP" sz="1270" b="1" dirty="0">
                <a:latin typeface="+mn-ea"/>
                <a:cs typeface="Times New Roman" pitchFamily="18" charset="0"/>
              </a:rPr>
              <a:t>12:00</a:t>
            </a:r>
            <a:r>
              <a:rPr kumimoji="1" lang="ja-JP" altLang="en-US" sz="1270" b="1" dirty="0">
                <a:latin typeface="+mn-ea"/>
                <a:cs typeface="Times New Roman" pitchFamily="18" charset="0"/>
              </a:rPr>
              <a:t>∼</a:t>
            </a:r>
            <a:r>
              <a:rPr kumimoji="1" lang="en-US" altLang="ja-JP" sz="1270" b="1" dirty="0">
                <a:latin typeface="+mn-ea"/>
                <a:cs typeface="Times New Roman" pitchFamily="18" charset="0"/>
              </a:rPr>
              <a:t> </a:t>
            </a:r>
          </a:p>
        </p:txBody>
      </p:sp>
      <p:sp>
        <p:nvSpPr>
          <p:cNvPr id="37" name="タイトル 1">
            <a:extLst>
              <a:ext uri="{FF2B5EF4-FFF2-40B4-BE49-F238E27FC236}">
                <a16:creationId xmlns:a16="http://schemas.microsoft.com/office/drawing/2014/main" id="{636E8C2A-AD86-DAF1-0F85-3A8F822F70DD}"/>
              </a:ext>
            </a:extLst>
          </p:cNvPr>
          <p:cNvSpPr txBox="1">
            <a:spLocks/>
          </p:cNvSpPr>
          <p:nvPr/>
        </p:nvSpPr>
        <p:spPr>
          <a:xfrm>
            <a:off x="-38812" y="6393160"/>
            <a:ext cx="6857999" cy="323974"/>
          </a:xfrm>
          <a:prstGeom prst="rect">
            <a:avLst/>
          </a:prstGeom>
        </p:spPr>
        <p:txBody>
          <a:bodyPr/>
          <a:lstStyle/>
          <a:p>
            <a:pPr defTabSz="829544" fontAlgn="base">
              <a:spcBef>
                <a:spcPct val="0"/>
              </a:spcBef>
              <a:spcAft>
                <a:spcPct val="0"/>
              </a:spcAft>
              <a:buNone/>
              <a:defRPr/>
            </a:pPr>
            <a:r>
              <a:rPr lang="ja-JP" altLang="en-US" sz="2000" b="1" dirty="0">
                <a:latin typeface="+mn-ea"/>
                <a:ea typeface="+mn-ea"/>
              </a:rPr>
              <a:t>　山形リハビリテーション研究会</a:t>
            </a:r>
            <a:endParaRPr lang="ja-JP" altLang="ja-JP" sz="2000" b="1" dirty="0">
              <a:latin typeface="+mn-ea"/>
              <a:ea typeface="+mn-ea"/>
            </a:endParaRPr>
          </a:p>
        </p:txBody>
      </p:sp>
      <p:sp>
        <p:nvSpPr>
          <p:cNvPr id="38" name="正方形/長方形 37">
            <a:extLst>
              <a:ext uri="{FF2B5EF4-FFF2-40B4-BE49-F238E27FC236}">
                <a16:creationId xmlns:a16="http://schemas.microsoft.com/office/drawing/2014/main" id="{B5A26A4D-95BE-927C-7C4C-FFC3F3E752DD}"/>
              </a:ext>
            </a:extLst>
          </p:cNvPr>
          <p:cNvSpPr/>
          <p:nvPr/>
        </p:nvSpPr>
        <p:spPr>
          <a:xfrm>
            <a:off x="1" y="9644553"/>
            <a:ext cx="6858000" cy="261447"/>
          </a:xfrm>
          <a:prstGeom prst="rect">
            <a:avLst/>
          </a:prstGeom>
          <a:solidFill>
            <a:srgbClr val="00B0F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テキスト ボックス 42">
            <a:extLst>
              <a:ext uri="{FF2B5EF4-FFF2-40B4-BE49-F238E27FC236}">
                <a16:creationId xmlns:a16="http://schemas.microsoft.com/office/drawing/2014/main" id="{F00DCC53-EF54-9B20-FB5D-09590A734B62}"/>
              </a:ext>
            </a:extLst>
          </p:cNvPr>
          <p:cNvSpPr txBox="1"/>
          <p:nvPr/>
        </p:nvSpPr>
        <p:spPr>
          <a:xfrm>
            <a:off x="620688" y="8617857"/>
            <a:ext cx="6223791" cy="101566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r>
              <a:rPr kumimoji="1" lang="ja-JP" altLang="en-US" sz="1200" b="1" dirty="0">
                <a:latin typeface="游ゴシック" panose="020B0400000000000000" pitchFamily="50" charset="-128"/>
                <a:ea typeface="游ゴシック" panose="020B0400000000000000" pitchFamily="50" charset="-128"/>
              </a:rPr>
              <a:t>単位　：山形リハビリテーション研究会 特別講演</a:t>
            </a:r>
            <a:endParaRPr kumimoji="1" lang="en-US" altLang="ja-JP" sz="1200" b="1" dirty="0">
              <a:latin typeface="游ゴシック" panose="020B0400000000000000" pitchFamily="50" charset="-128"/>
              <a:ea typeface="游ゴシック" panose="020B0400000000000000" pitchFamily="50" charset="-128"/>
            </a:endParaRPr>
          </a:p>
          <a:p>
            <a:r>
              <a:rPr kumimoji="1" lang="en-US" altLang="ja-JP" sz="1200" b="1" dirty="0">
                <a:latin typeface="游ゴシック" panose="020B0400000000000000" pitchFamily="50" charset="-128"/>
                <a:ea typeface="游ゴシック" panose="020B0400000000000000" pitchFamily="50" charset="-128"/>
              </a:rPr>
              <a:t>              ‣ </a:t>
            </a:r>
            <a:r>
              <a:rPr kumimoji="1" lang="ja-JP" altLang="en-US" sz="1200" b="1" dirty="0">
                <a:latin typeface="游ゴシック" panose="020B0400000000000000" pitchFamily="50" charset="-128"/>
                <a:ea typeface="游ゴシック" panose="020B0400000000000000" pitchFamily="50" charset="-128"/>
              </a:rPr>
              <a:t>日本リハビリテーション医学会 リハビリテーション科専門医</a:t>
            </a:r>
            <a:endParaRPr kumimoji="1" lang="en-US" altLang="ja-JP" sz="1200" b="1" dirty="0">
              <a:latin typeface="游ゴシック" panose="020B0400000000000000" pitchFamily="50" charset="-128"/>
              <a:ea typeface="游ゴシック" panose="020B0400000000000000" pitchFamily="50" charset="-128"/>
            </a:endParaRPr>
          </a:p>
          <a:p>
            <a:r>
              <a:rPr kumimoji="1" lang="ja-JP" altLang="en-US" sz="1200" b="1" dirty="0">
                <a:latin typeface="游ゴシック" panose="020B0400000000000000" pitchFamily="50" charset="-128"/>
                <a:ea typeface="游ゴシック" panose="020B0400000000000000" pitchFamily="50" charset="-128"/>
              </a:rPr>
              <a:t>　　　　　　　　　　　　　　　　　 　：</a:t>
            </a:r>
            <a:r>
              <a:rPr kumimoji="1" lang="en-US" altLang="ja-JP" sz="1200" b="1" dirty="0">
                <a:latin typeface="游ゴシック" panose="020B0400000000000000" pitchFamily="50" charset="-128"/>
                <a:ea typeface="游ゴシック" panose="020B0400000000000000" pitchFamily="50" charset="-128"/>
              </a:rPr>
              <a:t>1</a:t>
            </a:r>
            <a:r>
              <a:rPr kumimoji="1" lang="ja-JP" altLang="en-US" sz="1200" b="1" dirty="0">
                <a:latin typeface="游ゴシック" panose="020B0400000000000000" pitchFamily="50" charset="-128"/>
                <a:ea typeface="游ゴシック" panose="020B0400000000000000" pitchFamily="50" charset="-128"/>
              </a:rPr>
              <a:t>単位 </a:t>
            </a:r>
            <a:r>
              <a:rPr kumimoji="1" lang="en-US" altLang="ja-JP" sz="1200" b="1" dirty="0">
                <a:latin typeface="游ゴシック" panose="020B0400000000000000" pitchFamily="50" charset="-128"/>
                <a:ea typeface="游ゴシック" panose="020B0400000000000000" pitchFamily="50" charset="-128"/>
              </a:rPr>
              <a:t>1000</a:t>
            </a:r>
            <a:r>
              <a:rPr kumimoji="1" lang="ja-JP" altLang="en-US" sz="1200" b="1" dirty="0">
                <a:latin typeface="游ゴシック" panose="020B0400000000000000" pitchFamily="50" charset="-128"/>
                <a:ea typeface="游ゴシック" panose="020B0400000000000000" pitchFamily="50" charset="-128"/>
              </a:rPr>
              <a:t>円 認定臨床医</a:t>
            </a:r>
            <a:r>
              <a:rPr kumimoji="1" lang="en-US" altLang="ja-JP" sz="1200" b="1" dirty="0">
                <a:latin typeface="游ゴシック" panose="020B0400000000000000" pitchFamily="50" charset="-128"/>
                <a:ea typeface="游ゴシック" panose="020B0400000000000000" pitchFamily="50" charset="-128"/>
              </a:rPr>
              <a:t>10</a:t>
            </a:r>
            <a:r>
              <a:rPr kumimoji="1" lang="ja-JP" altLang="en-US" sz="1200" b="1" dirty="0">
                <a:latin typeface="游ゴシック" panose="020B0400000000000000" pitchFamily="50" charset="-128"/>
                <a:ea typeface="游ゴシック" panose="020B0400000000000000" pitchFamily="50" charset="-128"/>
              </a:rPr>
              <a:t>単位</a:t>
            </a:r>
            <a:endParaRPr kumimoji="1" lang="en-US" altLang="ja-JP" sz="1200" b="1" dirty="0">
              <a:latin typeface="游ゴシック" panose="020B0400000000000000" pitchFamily="50" charset="-128"/>
              <a:ea typeface="游ゴシック" panose="020B0400000000000000" pitchFamily="50" charset="-128"/>
            </a:endParaRPr>
          </a:p>
          <a:p>
            <a:r>
              <a:rPr kumimoji="1" lang="ja-JP" altLang="en-US" sz="1200" b="1" dirty="0">
                <a:latin typeface="游ゴシック" panose="020B0400000000000000" pitchFamily="50" charset="-128"/>
                <a:ea typeface="游ゴシック" panose="020B0400000000000000" pitchFamily="50" charset="-128"/>
              </a:rPr>
              <a:t>              </a:t>
            </a:r>
            <a:r>
              <a:rPr kumimoji="1" lang="en-US" altLang="ja-JP" sz="1200" b="1" dirty="0">
                <a:latin typeface="游ゴシック" panose="020B0400000000000000" pitchFamily="50" charset="-128"/>
                <a:ea typeface="游ゴシック" panose="020B0400000000000000" pitchFamily="50" charset="-128"/>
              </a:rPr>
              <a:t>‣ </a:t>
            </a:r>
            <a:r>
              <a:rPr kumimoji="1" lang="ja-JP" altLang="en-US" sz="1200" b="1" dirty="0">
                <a:latin typeface="游ゴシック" panose="020B0400000000000000" pitchFamily="50" charset="-128"/>
                <a:ea typeface="游ゴシック" panose="020B0400000000000000" pitchFamily="50" charset="-128"/>
              </a:rPr>
              <a:t>日本整形外科学会専門医単位  ：</a:t>
            </a:r>
            <a:r>
              <a:rPr kumimoji="1" lang="en-US" altLang="ja-JP" sz="1200" b="1" dirty="0">
                <a:latin typeface="游ゴシック" panose="020B0400000000000000" pitchFamily="50" charset="-128"/>
                <a:ea typeface="游ゴシック" panose="020B0400000000000000" pitchFamily="50" charset="-128"/>
              </a:rPr>
              <a:t>1</a:t>
            </a:r>
            <a:r>
              <a:rPr kumimoji="1" lang="ja-JP" altLang="en-US" sz="1200" b="1" dirty="0">
                <a:latin typeface="游ゴシック" panose="020B0400000000000000" pitchFamily="50" charset="-128"/>
                <a:ea typeface="游ゴシック" panose="020B0400000000000000" pitchFamily="50" charset="-128"/>
              </a:rPr>
              <a:t>単位</a:t>
            </a:r>
            <a:r>
              <a:rPr kumimoji="1" lang="en-US" altLang="ja-JP" sz="1200" b="1" dirty="0">
                <a:latin typeface="游ゴシック" panose="020B0400000000000000" pitchFamily="50" charset="-128"/>
                <a:ea typeface="游ゴシック" panose="020B0400000000000000" pitchFamily="50" charset="-128"/>
              </a:rPr>
              <a:t> 1000</a:t>
            </a:r>
            <a:r>
              <a:rPr kumimoji="1" lang="ja-JP" altLang="en-US" sz="1200" b="1" dirty="0">
                <a:latin typeface="游ゴシック" panose="020B0400000000000000" pitchFamily="50" charset="-128"/>
                <a:ea typeface="游ゴシック" panose="020B0400000000000000" pitchFamily="50" charset="-128"/>
              </a:rPr>
              <a:t>円 </a:t>
            </a:r>
            <a:endParaRPr kumimoji="1" lang="en-US" altLang="ja-JP" sz="1200" b="1" dirty="0">
              <a:latin typeface="游ゴシック" panose="020B0400000000000000" pitchFamily="50" charset="-128"/>
              <a:ea typeface="游ゴシック" panose="020B0400000000000000" pitchFamily="50" charset="-128"/>
            </a:endParaRPr>
          </a:p>
          <a:p>
            <a:r>
              <a:rPr kumimoji="1" lang="en-US" altLang="ja-JP" sz="1200" b="1" dirty="0">
                <a:latin typeface="游ゴシック" panose="020B0400000000000000" pitchFamily="50" charset="-128"/>
                <a:ea typeface="游ゴシック" panose="020B0400000000000000" pitchFamily="50" charset="-128"/>
              </a:rPr>
              <a:t>                                                                     [13]</a:t>
            </a:r>
            <a:r>
              <a:rPr kumimoji="1" lang="ja-JP" altLang="en-US" sz="1200" b="1" dirty="0">
                <a:latin typeface="游ゴシック" panose="020B0400000000000000" pitchFamily="50" charset="-128"/>
                <a:ea typeface="游ゴシック" panose="020B0400000000000000" pitchFamily="50" charset="-128"/>
              </a:rPr>
              <a:t>リハビリテーション</a:t>
            </a:r>
            <a:r>
              <a:rPr kumimoji="1" lang="en-US" altLang="ja-JP" sz="1200" b="1">
                <a:latin typeface="游ゴシック" panose="020B0400000000000000" pitchFamily="50" charset="-128"/>
                <a:ea typeface="游ゴシック" panose="020B0400000000000000" pitchFamily="50" charset="-128"/>
              </a:rPr>
              <a:t>,[Re]</a:t>
            </a:r>
            <a:endParaRPr kumimoji="1" lang="ja-JP" altLang="en-US" sz="1200" b="1" dirty="0">
              <a:latin typeface="游ゴシック" panose="020B0400000000000000" pitchFamily="50" charset="-128"/>
              <a:ea typeface="游ゴシック" panose="020B0400000000000000" pitchFamily="50" charset="-128"/>
            </a:endParaRPr>
          </a:p>
        </p:txBody>
      </p:sp>
      <p:sp>
        <p:nvSpPr>
          <p:cNvPr id="4" name="テキスト ボックス 3">
            <a:extLst>
              <a:ext uri="{FF2B5EF4-FFF2-40B4-BE49-F238E27FC236}">
                <a16:creationId xmlns:a16="http://schemas.microsoft.com/office/drawing/2014/main" id="{898CA172-0986-7C55-403B-06F677FD062A}"/>
              </a:ext>
            </a:extLst>
          </p:cNvPr>
          <p:cNvSpPr txBox="1"/>
          <p:nvPr/>
        </p:nvSpPr>
        <p:spPr>
          <a:xfrm>
            <a:off x="985062" y="9644553"/>
            <a:ext cx="4887877" cy="276999"/>
          </a:xfrm>
          <a:prstGeom prst="rect">
            <a:avLst/>
          </a:prstGeom>
          <a:noFill/>
        </p:spPr>
        <p:txBody>
          <a:bodyPr wrap="none" rtlCol="0">
            <a:spAutoFit/>
          </a:bodyPr>
          <a:lstStyle/>
          <a:p>
            <a:pPr algn="ctr"/>
            <a:r>
              <a:rPr lang="ja-JP" altLang="en-US" sz="1200" b="1" dirty="0"/>
              <a:t>後援：山形県理学療法士会</a:t>
            </a:r>
            <a:r>
              <a:rPr lang="en-US" altLang="ja-JP" sz="1200" b="1" dirty="0"/>
              <a:t>,</a:t>
            </a:r>
            <a:r>
              <a:rPr lang="ja-JP" altLang="en-US" sz="1200" b="1" dirty="0"/>
              <a:t>山形県作業療法士会</a:t>
            </a:r>
            <a:r>
              <a:rPr lang="en-US" altLang="ja-JP" sz="1200" b="1" dirty="0"/>
              <a:t>,</a:t>
            </a:r>
            <a:r>
              <a:rPr lang="ja-JP" altLang="en-US" sz="1200" b="1" dirty="0"/>
              <a:t>山形県言語聴覚士会</a:t>
            </a:r>
            <a:endParaRPr kumimoji="1" lang="ja-JP" altLang="en-US" sz="1200" b="1" dirty="0"/>
          </a:p>
        </p:txBody>
      </p:sp>
      <p:sp>
        <p:nvSpPr>
          <p:cNvPr id="42" name="正方形/長方形 41">
            <a:extLst>
              <a:ext uri="{FF2B5EF4-FFF2-40B4-BE49-F238E27FC236}">
                <a16:creationId xmlns:a16="http://schemas.microsoft.com/office/drawing/2014/main" id="{176BD6A7-84BE-608D-EF45-CCEAD100A694}"/>
              </a:ext>
            </a:extLst>
          </p:cNvPr>
          <p:cNvSpPr/>
          <p:nvPr/>
        </p:nvSpPr>
        <p:spPr>
          <a:xfrm>
            <a:off x="290810" y="6753200"/>
            <a:ext cx="6567190" cy="902876"/>
          </a:xfrm>
          <a:prstGeom prst="rect">
            <a:avLst/>
          </a:prstGeom>
        </p:spPr>
        <p:txBody>
          <a:bodyPr wrap="square">
            <a:spAutoFit/>
          </a:bodyPr>
          <a:lstStyle/>
          <a:p>
            <a:pPr algn="r">
              <a:lnSpc>
                <a:spcPts val="2000"/>
              </a:lnSpc>
            </a:pPr>
            <a:r>
              <a:rPr lang="en-US" altLang="ja-JP" sz="1400" b="1" dirty="0">
                <a:ln w="3175">
                  <a:noFill/>
                </a:ln>
                <a:latin typeface="+mn-ea"/>
              </a:rPr>
              <a:t> </a:t>
            </a:r>
            <a:r>
              <a:rPr lang="ja-JP" altLang="en-US" sz="1400" b="1" dirty="0">
                <a:ln w="3175">
                  <a:noFill/>
                </a:ln>
                <a:latin typeface="+mn-ea"/>
              </a:rPr>
              <a:t>座長 </a:t>
            </a:r>
            <a:r>
              <a:rPr lang="ja-JP" altLang="en-US" sz="1400" b="1" dirty="0">
                <a:ln w="3175">
                  <a:noFill/>
                </a:ln>
                <a:latin typeface="+mn-ea"/>
                <a:ea typeface="游ゴシック" panose="020B0400000000000000" pitchFamily="50" charset="-128"/>
                <a:cs typeface="Arial" panose="020B0604020202020204" pitchFamily="34" charset="0"/>
              </a:rPr>
              <a:t>山形大学医学部リハビリテーション部</a:t>
            </a:r>
            <a:endParaRPr lang="en-US" altLang="ja-JP" sz="1400" b="1" dirty="0">
              <a:ln w="3175">
                <a:noFill/>
              </a:ln>
              <a:latin typeface="+mn-ea"/>
              <a:ea typeface="游ゴシック" panose="020B0400000000000000" pitchFamily="50" charset="-128"/>
              <a:cs typeface="Arial" panose="020B0604020202020204" pitchFamily="34" charset="0"/>
            </a:endParaRPr>
          </a:p>
          <a:p>
            <a:pPr algn="r">
              <a:lnSpc>
                <a:spcPts val="2000"/>
              </a:lnSpc>
            </a:pPr>
            <a:r>
              <a:rPr lang="ja-JP" altLang="en-US" sz="1400" b="1" dirty="0">
                <a:ln w="3175">
                  <a:noFill/>
                </a:ln>
                <a:latin typeface="+mn-ea"/>
                <a:ea typeface="游ゴシック" panose="020B0400000000000000" pitchFamily="50" charset="-128"/>
                <a:cs typeface="Arial" panose="020B0604020202020204" pitchFamily="34" charset="0"/>
              </a:rPr>
              <a:t>部長 </a:t>
            </a:r>
            <a:r>
              <a:rPr lang="ja-JP" altLang="en-US" sz="1800" b="1" dirty="0">
                <a:ln w="3175">
                  <a:noFill/>
                </a:ln>
                <a:latin typeface="+mn-ea"/>
                <a:ea typeface="游ゴシック" panose="020B0400000000000000" pitchFamily="50" charset="-128"/>
                <a:cs typeface="Arial" panose="020B0604020202020204" pitchFamily="34" charset="0"/>
              </a:rPr>
              <a:t>髙木</a:t>
            </a:r>
            <a:r>
              <a:rPr lang="ja-JP" altLang="en-US" sz="2800" dirty="0"/>
              <a:t> </a:t>
            </a:r>
            <a:r>
              <a:rPr lang="ja-JP" altLang="en-US" sz="1800" b="1" dirty="0"/>
              <a:t>理彰 </a:t>
            </a:r>
            <a:r>
              <a:rPr lang="ja-JP" altLang="ja-JP" sz="1400" b="1" dirty="0">
                <a:ln w="3175">
                  <a:noFill/>
                </a:ln>
                <a:latin typeface="+mn-ea"/>
              </a:rPr>
              <a:t>先生</a:t>
            </a:r>
            <a:endParaRPr lang="ja-JP" altLang="en-US" sz="1600" b="1" dirty="0">
              <a:ln w="3175">
                <a:noFill/>
              </a:ln>
              <a:latin typeface="+mn-ea"/>
            </a:endParaRPr>
          </a:p>
          <a:p>
            <a:pPr algn="r">
              <a:lnSpc>
                <a:spcPts val="2500"/>
              </a:lnSpc>
            </a:pPr>
            <a:endParaRPr lang="ja-JP" altLang="en-US" sz="1600" b="1" dirty="0">
              <a:ln w="3175">
                <a:noFill/>
              </a:ln>
              <a:latin typeface="+mn-ea"/>
            </a:endParaRPr>
          </a:p>
        </p:txBody>
      </p:sp>
      <p:grpSp>
        <p:nvGrpSpPr>
          <p:cNvPr id="20" name="グループ化 19">
            <a:extLst>
              <a:ext uri="{FF2B5EF4-FFF2-40B4-BE49-F238E27FC236}">
                <a16:creationId xmlns:a16="http://schemas.microsoft.com/office/drawing/2014/main" id="{5D4F1247-C87B-0686-B737-6DE42EBACE14}"/>
              </a:ext>
            </a:extLst>
          </p:cNvPr>
          <p:cNvGrpSpPr/>
          <p:nvPr/>
        </p:nvGrpSpPr>
        <p:grpSpPr>
          <a:xfrm>
            <a:off x="0" y="-8040"/>
            <a:ext cx="6857999" cy="4420885"/>
            <a:chOff x="0" y="-8040"/>
            <a:chExt cx="6857999" cy="4420885"/>
          </a:xfrm>
        </p:grpSpPr>
        <p:sp>
          <p:nvSpPr>
            <p:cNvPr id="33" name="正方形/長方形 32">
              <a:extLst>
                <a:ext uri="{FF2B5EF4-FFF2-40B4-BE49-F238E27FC236}">
                  <a16:creationId xmlns:a16="http://schemas.microsoft.com/office/drawing/2014/main" id="{65D418EA-1DD3-A580-D81F-9D7CE6FC89C3}"/>
                </a:ext>
              </a:extLst>
            </p:cNvPr>
            <p:cNvSpPr/>
            <p:nvPr/>
          </p:nvSpPr>
          <p:spPr>
            <a:xfrm>
              <a:off x="0" y="-8040"/>
              <a:ext cx="6857999" cy="2204328"/>
            </a:xfrm>
            <a:prstGeom prst="rect">
              <a:avLst/>
            </a:prstGeom>
            <a:solidFill>
              <a:srgbClr val="00B0F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矢印: 五方向 8">
              <a:extLst>
                <a:ext uri="{FF2B5EF4-FFF2-40B4-BE49-F238E27FC236}">
                  <a16:creationId xmlns:a16="http://schemas.microsoft.com/office/drawing/2014/main" id="{5CCA5713-5E36-294D-B4E3-E62D04CC916B}"/>
                </a:ext>
              </a:extLst>
            </p:cNvPr>
            <p:cNvSpPr/>
            <p:nvPr/>
          </p:nvSpPr>
          <p:spPr>
            <a:xfrm>
              <a:off x="116632" y="0"/>
              <a:ext cx="3063746" cy="4412845"/>
            </a:xfrm>
            <a:prstGeom prst="homePlate">
              <a:avLst>
                <a:gd name="adj" fmla="val 37313"/>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矢印: 五方向 29">
              <a:extLst>
                <a:ext uri="{FF2B5EF4-FFF2-40B4-BE49-F238E27FC236}">
                  <a16:creationId xmlns:a16="http://schemas.microsoft.com/office/drawing/2014/main" id="{E3717D2D-68DF-F685-0B45-58070139A681}"/>
                </a:ext>
              </a:extLst>
            </p:cNvPr>
            <p:cNvSpPr/>
            <p:nvPr/>
          </p:nvSpPr>
          <p:spPr>
            <a:xfrm>
              <a:off x="0" y="0"/>
              <a:ext cx="3063746" cy="4412845"/>
            </a:xfrm>
            <a:prstGeom prst="homePlate">
              <a:avLst>
                <a:gd name="adj" fmla="val 37313"/>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7" name="グループ化 16">
            <a:extLst>
              <a:ext uri="{FF2B5EF4-FFF2-40B4-BE49-F238E27FC236}">
                <a16:creationId xmlns:a16="http://schemas.microsoft.com/office/drawing/2014/main" id="{C085A35F-0D23-8EB8-BD35-DF9F0159CE6C}"/>
              </a:ext>
            </a:extLst>
          </p:cNvPr>
          <p:cNvGrpSpPr/>
          <p:nvPr/>
        </p:nvGrpSpPr>
        <p:grpSpPr>
          <a:xfrm>
            <a:off x="116867" y="343815"/>
            <a:ext cx="6696509" cy="1557870"/>
            <a:chOff x="116867" y="343815"/>
            <a:chExt cx="6696509" cy="1557870"/>
          </a:xfrm>
        </p:grpSpPr>
        <p:sp>
          <p:nvSpPr>
            <p:cNvPr id="36" name="正方形/長方形 35">
              <a:extLst>
                <a:ext uri="{FF2B5EF4-FFF2-40B4-BE49-F238E27FC236}">
                  <a16:creationId xmlns:a16="http://schemas.microsoft.com/office/drawing/2014/main" id="{9841CAB3-7A9E-B030-F4F7-F9C9204A5E8B}"/>
                </a:ext>
              </a:extLst>
            </p:cNvPr>
            <p:cNvSpPr/>
            <p:nvPr/>
          </p:nvSpPr>
          <p:spPr>
            <a:xfrm>
              <a:off x="167955" y="343815"/>
              <a:ext cx="6522090" cy="1500617"/>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タイトル 1">
              <a:extLst>
                <a:ext uri="{FF2B5EF4-FFF2-40B4-BE49-F238E27FC236}">
                  <a16:creationId xmlns:a16="http://schemas.microsoft.com/office/drawing/2014/main" id="{CF59CA26-CE58-97BF-DF73-256DC2419928}"/>
                </a:ext>
              </a:extLst>
            </p:cNvPr>
            <p:cNvSpPr txBox="1">
              <a:spLocks noChangeArrowheads="1"/>
            </p:cNvSpPr>
            <p:nvPr/>
          </p:nvSpPr>
          <p:spPr bwMode="auto">
            <a:xfrm>
              <a:off x="116867" y="374042"/>
              <a:ext cx="6696509" cy="1527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29544" fontAlgn="base">
                <a:spcBef>
                  <a:spcPct val="0"/>
                </a:spcBef>
                <a:spcAft>
                  <a:spcPct val="0"/>
                </a:spcAft>
                <a:buNone/>
                <a:defRPr/>
              </a:pPr>
              <a:r>
                <a:rPr lang="ja-JP" altLang="ja-JP" sz="2800" b="1" dirty="0">
                  <a:latin typeface="+mn-ea"/>
                  <a:ea typeface="+mn-ea"/>
                </a:rPr>
                <a:t>第</a:t>
              </a:r>
              <a:r>
                <a:rPr lang="en-US" altLang="ja-JP" sz="2800" b="1" dirty="0">
                  <a:latin typeface="+mn-ea"/>
                  <a:ea typeface="+mn-ea"/>
                </a:rPr>
                <a:t>6</a:t>
              </a:r>
              <a:r>
                <a:rPr lang="ja-JP" altLang="ja-JP" sz="2800" b="1" dirty="0">
                  <a:latin typeface="+mn-ea"/>
                  <a:ea typeface="+mn-ea"/>
                </a:rPr>
                <a:t>回</a:t>
              </a:r>
              <a:endParaRPr lang="en-US" altLang="ja-JP" sz="2800" b="1" dirty="0">
                <a:latin typeface="+mn-ea"/>
                <a:ea typeface="+mn-ea"/>
              </a:endParaRPr>
            </a:p>
            <a:p>
              <a:pPr defTabSz="829544" fontAlgn="base">
                <a:spcBef>
                  <a:spcPct val="0"/>
                </a:spcBef>
                <a:spcAft>
                  <a:spcPct val="0"/>
                </a:spcAft>
                <a:buNone/>
                <a:defRPr/>
              </a:pPr>
              <a:r>
                <a:rPr lang="ja-JP" altLang="en-US" sz="3000" b="1" dirty="0">
                  <a:latin typeface="+mn-ea"/>
                  <a:ea typeface="+mn-ea"/>
                </a:rPr>
                <a:t>山形県災害リハビリテーション研修会</a:t>
              </a:r>
              <a:endParaRPr lang="en-US" altLang="ja-JP" sz="3000" b="1" dirty="0">
                <a:latin typeface="+mn-ea"/>
                <a:ea typeface="+mn-ea"/>
              </a:endParaRPr>
            </a:p>
            <a:p>
              <a:pPr defTabSz="829544" fontAlgn="base">
                <a:spcBef>
                  <a:spcPct val="0"/>
                </a:spcBef>
                <a:spcAft>
                  <a:spcPct val="0"/>
                </a:spcAft>
                <a:buNone/>
                <a:defRPr/>
              </a:pPr>
              <a:r>
                <a:rPr lang="ja-JP" altLang="en-US" sz="3000" b="1" dirty="0">
                  <a:latin typeface="+mn-ea"/>
                  <a:ea typeface="+mn-ea"/>
                </a:rPr>
                <a:t>山形リハビリテーション研究会</a:t>
              </a:r>
              <a:endParaRPr lang="ja-JP" altLang="ja-JP" sz="3000" b="1" dirty="0">
                <a:latin typeface="+mn-ea"/>
                <a:ea typeface="+mn-ea"/>
              </a:endParaRPr>
            </a:p>
          </p:txBody>
        </p:sp>
      </p:grpSp>
      <p:pic>
        <p:nvPicPr>
          <p:cNvPr id="11" name="図 10">
            <a:extLst>
              <a:ext uri="{FF2B5EF4-FFF2-40B4-BE49-F238E27FC236}">
                <a16:creationId xmlns:a16="http://schemas.microsoft.com/office/drawing/2014/main" id="{05F9099F-E1AB-31D2-AB4C-CB7D74DB08E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6672" y="2627317"/>
            <a:ext cx="1173555" cy="1173555"/>
          </a:xfrm>
          <a:prstGeom prst="rect">
            <a:avLst/>
          </a:prstGeom>
        </p:spPr>
      </p:pic>
      <p:sp>
        <p:nvSpPr>
          <p:cNvPr id="40" name="テキスト ボックス 39">
            <a:extLst>
              <a:ext uri="{FF2B5EF4-FFF2-40B4-BE49-F238E27FC236}">
                <a16:creationId xmlns:a16="http://schemas.microsoft.com/office/drawing/2014/main" id="{80938391-69CD-8962-4F1D-F77043D4BACE}"/>
              </a:ext>
            </a:extLst>
          </p:cNvPr>
          <p:cNvSpPr txBox="1"/>
          <p:nvPr/>
        </p:nvSpPr>
        <p:spPr>
          <a:xfrm>
            <a:off x="506383" y="3881589"/>
            <a:ext cx="1114132" cy="369332"/>
          </a:xfrm>
          <a:prstGeom prst="rect">
            <a:avLst/>
          </a:prstGeom>
          <a:noFill/>
        </p:spPr>
        <p:txBody>
          <a:bodyPr wrap="square" rtlCol="0">
            <a:spAutoFit/>
          </a:bodyPr>
          <a:lstStyle/>
          <a:p>
            <a:pPr algn="ctr"/>
            <a:r>
              <a:rPr kumimoji="1" lang="ja-JP" altLang="en-US" sz="1800" b="1" dirty="0">
                <a:solidFill>
                  <a:schemeClr val="bg1"/>
                </a:solidFill>
                <a:latin typeface="+mn-ea"/>
              </a:rPr>
              <a:t>事前登録</a:t>
            </a:r>
            <a:endParaRPr kumimoji="1" lang="en-US" altLang="ja-JP" sz="1800" b="1" dirty="0">
              <a:solidFill>
                <a:schemeClr val="bg1"/>
              </a:solidFill>
              <a:latin typeface="+mn-ea"/>
            </a:endParaRPr>
          </a:p>
        </p:txBody>
      </p:sp>
      <p:sp>
        <p:nvSpPr>
          <p:cNvPr id="27" name="テキスト ボックス 26">
            <a:extLst>
              <a:ext uri="{FF2B5EF4-FFF2-40B4-BE49-F238E27FC236}">
                <a16:creationId xmlns:a16="http://schemas.microsoft.com/office/drawing/2014/main" id="{90D37C39-EF1D-2D84-2576-A072135FA37F}"/>
              </a:ext>
            </a:extLst>
          </p:cNvPr>
          <p:cNvSpPr txBox="1"/>
          <p:nvPr/>
        </p:nvSpPr>
        <p:spPr>
          <a:xfrm>
            <a:off x="144016" y="1983219"/>
            <a:ext cx="2780928" cy="461665"/>
          </a:xfrm>
          <a:prstGeom prst="rect">
            <a:avLst/>
          </a:prstGeom>
          <a:noFill/>
        </p:spPr>
        <p:txBody>
          <a:bodyPr wrap="square" rtlCol="0">
            <a:spAutoFit/>
          </a:bodyPr>
          <a:lstStyle/>
          <a:p>
            <a:r>
              <a:rPr kumimoji="1" lang="en-US" altLang="ja-JP" sz="1200" b="1" dirty="0">
                <a:latin typeface="+mn-ea"/>
              </a:rPr>
              <a:t>※</a:t>
            </a:r>
            <a:r>
              <a:rPr kumimoji="1" lang="ja-JP" altLang="en-US" sz="1200" b="1" dirty="0">
                <a:latin typeface="+mn-ea"/>
              </a:rPr>
              <a:t>参加をご希望の先生は裏面を</a:t>
            </a:r>
            <a:endParaRPr kumimoji="1" lang="en-US" altLang="ja-JP" sz="1200" b="1" dirty="0">
              <a:latin typeface="+mn-ea"/>
            </a:endParaRPr>
          </a:p>
          <a:p>
            <a:r>
              <a:rPr kumimoji="1" lang="ja-JP" altLang="en-US" sz="1200" b="1" dirty="0">
                <a:latin typeface="+mn-ea"/>
              </a:rPr>
              <a:t>ご参照の上事前登録をお願い致します</a:t>
            </a:r>
            <a:endParaRPr kumimoji="1" lang="en-US" altLang="ja-JP" sz="1200" b="1" dirty="0">
              <a:latin typeface="+mn-ea"/>
            </a:endParaRPr>
          </a:p>
        </p:txBody>
      </p:sp>
      <p:sp>
        <p:nvSpPr>
          <p:cNvPr id="3" name="テキスト ボックス 2">
            <a:extLst>
              <a:ext uri="{FF2B5EF4-FFF2-40B4-BE49-F238E27FC236}">
                <a16:creationId xmlns:a16="http://schemas.microsoft.com/office/drawing/2014/main" id="{5A07A81B-BBFF-6CE6-1172-77D56391E3E1}"/>
              </a:ext>
            </a:extLst>
          </p:cNvPr>
          <p:cNvSpPr txBox="1"/>
          <p:nvPr/>
        </p:nvSpPr>
        <p:spPr>
          <a:xfrm>
            <a:off x="2780928" y="3688794"/>
            <a:ext cx="3588374" cy="400110"/>
          </a:xfrm>
          <a:prstGeom prst="rect">
            <a:avLst/>
          </a:prstGeom>
          <a:noFill/>
        </p:spPr>
        <p:txBody>
          <a:bodyPr wrap="square">
            <a:spAutoFit/>
          </a:bodyPr>
          <a:lstStyle/>
          <a:p>
            <a:r>
              <a:rPr kumimoji="1" lang="ja-JP" altLang="en-US" sz="2000" b="1" dirty="0">
                <a:latin typeface="游ゴシック" panose="020B0400000000000000" pitchFamily="50" charset="-128"/>
                <a:ea typeface="游ゴシック" panose="020B0400000000000000" pitchFamily="50" charset="-128"/>
              </a:rPr>
              <a:t>　参加費：無料</a:t>
            </a:r>
            <a:endParaRPr kumimoji="1" lang="en-US" altLang="ja-JP" sz="2000" b="1"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254434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455ACC6E-6E88-FECD-EA6C-1B821F8FE976}"/>
              </a:ext>
            </a:extLst>
          </p:cNvPr>
          <p:cNvGrpSpPr/>
          <p:nvPr/>
        </p:nvGrpSpPr>
        <p:grpSpPr>
          <a:xfrm>
            <a:off x="0" y="200472"/>
            <a:ext cx="6857999" cy="4409480"/>
            <a:chOff x="2" y="464172"/>
            <a:chExt cx="6857999" cy="4494377"/>
          </a:xfrm>
        </p:grpSpPr>
        <p:sp>
          <p:nvSpPr>
            <p:cNvPr id="27" name="テキスト ボックス 26">
              <a:extLst>
                <a:ext uri="{FF2B5EF4-FFF2-40B4-BE49-F238E27FC236}">
                  <a16:creationId xmlns:a16="http://schemas.microsoft.com/office/drawing/2014/main" id="{4D4A6071-D275-4450-B78A-96132786B421}"/>
                </a:ext>
              </a:extLst>
            </p:cNvPr>
            <p:cNvSpPr txBox="1"/>
            <p:nvPr/>
          </p:nvSpPr>
          <p:spPr>
            <a:xfrm>
              <a:off x="138770" y="2125579"/>
              <a:ext cx="6580460" cy="2832970"/>
            </a:xfrm>
            <a:prstGeom prst="rect">
              <a:avLst/>
            </a:prstGeom>
            <a:noFill/>
          </p:spPr>
          <p:txBody>
            <a:bodyPr wrap="square" rtlCol="0">
              <a:spAutoFit/>
            </a:bodyPr>
            <a:lstStyle/>
            <a:p>
              <a:pPr marL="311079" indent="-311079">
                <a:buFont typeface="+mj-ea"/>
                <a:buAutoNum type="circleNumDbPlain"/>
              </a:pPr>
              <a:r>
                <a:rPr kumimoji="1" lang="ja-JP" altLang="en-US" sz="1400" dirty="0">
                  <a:latin typeface="游ゴシック" panose="020B0400000000000000" pitchFamily="50" charset="-128"/>
                  <a:ea typeface="游ゴシック" panose="020B0400000000000000" pitchFamily="50" charset="-128"/>
                </a:rPr>
                <a:t>上記</a:t>
              </a:r>
              <a:r>
                <a:rPr kumimoji="1" lang="en-US" altLang="ja-JP" sz="1400" dirty="0">
                  <a:latin typeface="游ゴシック" panose="020B0400000000000000" pitchFamily="50" charset="-128"/>
                  <a:ea typeface="游ゴシック" panose="020B0400000000000000" pitchFamily="50" charset="-128"/>
                </a:rPr>
                <a:t>URL</a:t>
              </a:r>
              <a:r>
                <a:rPr kumimoji="1" lang="ja-JP" altLang="en-US" sz="1400" dirty="0">
                  <a:latin typeface="游ゴシック" panose="020B0400000000000000" pitchFamily="50" charset="-128"/>
                  <a:ea typeface="游ゴシック" panose="020B0400000000000000" pitchFamily="50" charset="-128"/>
                </a:rPr>
                <a:t>または</a:t>
              </a:r>
              <a:r>
                <a:rPr kumimoji="1" lang="en-US" altLang="ja-JP" sz="1400" dirty="0">
                  <a:latin typeface="游ゴシック" panose="020B0400000000000000" pitchFamily="50" charset="-128"/>
                  <a:ea typeface="游ゴシック" panose="020B0400000000000000" pitchFamily="50" charset="-128"/>
                </a:rPr>
                <a:t>QR</a:t>
              </a:r>
              <a:r>
                <a:rPr kumimoji="1" lang="ja-JP" altLang="en-US" sz="1400" dirty="0">
                  <a:latin typeface="游ゴシック" panose="020B0400000000000000" pitchFamily="50" charset="-128"/>
                  <a:ea typeface="游ゴシック" panose="020B0400000000000000" pitchFamily="50" charset="-128"/>
                </a:rPr>
                <a:t>コードを読取り事前登録フォームへアクセスしてください。事前登録をしていただいた方のみに、当日のアクセス情報をお送りいたします。また、単位申請も同様に事前に申込みをされた方のみに単位認定を行います。</a:t>
              </a:r>
              <a:endParaRPr kumimoji="1" lang="en-US" altLang="ja-JP" sz="1400" dirty="0">
                <a:latin typeface="游ゴシック" panose="020B0400000000000000" pitchFamily="50" charset="-128"/>
                <a:ea typeface="游ゴシック" panose="020B0400000000000000" pitchFamily="50" charset="-128"/>
              </a:endParaRPr>
            </a:p>
            <a:p>
              <a:pPr marL="311079" indent="-311079">
                <a:buFont typeface="+mj-ea"/>
                <a:buAutoNum type="circleNumDbPlain"/>
              </a:pPr>
              <a:r>
                <a:rPr kumimoji="1" lang="ja-JP" altLang="en-US" sz="1400" dirty="0">
                  <a:latin typeface="游ゴシック" panose="020B0400000000000000" pitchFamily="50" charset="-128"/>
                  <a:ea typeface="游ゴシック" panose="020B0400000000000000" pitchFamily="50" charset="-128"/>
                </a:rPr>
                <a:t>フォームに必要事項をご入力ください。</a:t>
              </a:r>
              <a:endParaRPr kumimoji="1" lang="en-US" altLang="ja-JP" sz="1400" dirty="0">
                <a:latin typeface="游ゴシック" panose="020B0400000000000000" pitchFamily="50" charset="-128"/>
                <a:ea typeface="游ゴシック" panose="020B0400000000000000" pitchFamily="50" charset="-128"/>
              </a:endParaRPr>
            </a:p>
            <a:p>
              <a:pPr marL="311079" indent="-311079">
                <a:buFont typeface="+mj-ea"/>
                <a:buAutoNum type="circleNumDbPlain"/>
              </a:pPr>
              <a:r>
                <a:rPr kumimoji="1" lang="ja-JP" altLang="en-US" sz="1400" dirty="0">
                  <a:latin typeface="游ゴシック" panose="020B0400000000000000" pitchFamily="50" charset="-128"/>
                  <a:ea typeface="游ゴシック" panose="020B0400000000000000" pitchFamily="50" charset="-128"/>
                </a:rPr>
                <a:t>ご登録いただいたアドレスに登録確認メールが届きましたら、以上で登録は完了です。</a:t>
              </a:r>
              <a:endParaRPr kumimoji="1" lang="en-US" altLang="ja-JP" sz="1400" dirty="0">
                <a:latin typeface="游ゴシック" panose="020B0400000000000000" pitchFamily="50" charset="-128"/>
                <a:ea typeface="游ゴシック" panose="020B0400000000000000" pitchFamily="50" charset="-128"/>
              </a:endParaRPr>
            </a:p>
            <a:p>
              <a:pPr marL="311079" indent="-311079">
                <a:buFont typeface="+mj-ea"/>
                <a:buAutoNum type="circleNumDbPlain"/>
              </a:pPr>
              <a:r>
                <a:rPr kumimoji="1" lang="ja-JP" altLang="en-US" sz="1400" dirty="0">
                  <a:latin typeface="游ゴシック" panose="020B0400000000000000" pitchFamily="50" charset="-128"/>
                  <a:ea typeface="游ゴシック" panose="020B0400000000000000" pitchFamily="50" charset="-128"/>
                </a:rPr>
                <a:t>お申込み後、土日祝日を除いて</a:t>
              </a:r>
              <a:r>
                <a:rPr kumimoji="1" lang="en-US" altLang="ja-JP" sz="1400" dirty="0">
                  <a:latin typeface="游ゴシック" panose="020B0400000000000000" pitchFamily="50" charset="-128"/>
                  <a:ea typeface="游ゴシック" panose="020B0400000000000000" pitchFamily="50" charset="-128"/>
                </a:rPr>
                <a:t>5</a:t>
              </a:r>
              <a:r>
                <a:rPr kumimoji="1" lang="ja-JP" altLang="en-US" sz="1400" dirty="0">
                  <a:latin typeface="游ゴシック" panose="020B0400000000000000" pitchFamily="50" charset="-128"/>
                  <a:ea typeface="游ゴシック" panose="020B0400000000000000" pitchFamily="50" charset="-128"/>
                </a:rPr>
                <a:t>日以内にメールが届かない場合は事務局までご連絡ください。</a:t>
              </a:r>
              <a:endParaRPr kumimoji="1" lang="en-US" altLang="ja-JP" sz="1400" dirty="0">
                <a:latin typeface="游ゴシック" panose="020B0400000000000000" pitchFamily="50" charset="-128"/>
                <a:ea typeface="游ゴシック" panose="020B0400000000000000" pitchFamily="50" charset="-128"/>
              </a:endParaRPr>
            </a:p>
            <a:p>
              <a:pPr marL="311079" indent="-311079">
                <a:buFont typeface="+mj-ea"/>
                <a:buAutoNum type="circleNumDbPlain"/>
              </a:pPr>
              <a:r>
                <a:rPr kumimoji="1" lang="ja-JP" altLang="en-US" sz="1400" dirty="0">
                  <a:latin typeface="游ゴシック" panose="020B0400000000000000" pitchFamily="50" charset="-128"/>
                  <a:ea typeface="游ゴシック" panose="020B0400000000000000" pitchFamily="50" charset="-128"/>
                </a:rPr>
                <a:t>登録確認メールとは</a:t>
              </a:r>
              <a:r>
                <a:rPr kumimoji="1" lang="ja-JP" altLang="en-US" sz="1400" dirty="0">
                  <a:solidFill>
                    <a:srgbClr val="FF0000"/>
                  </a:solidFill>
                  <a:latin typeface="游ゴシック" panose="020B0400000000000000" pitchFamily="50" charset="-128"/>
                  <a:ea typeface="游ゴシック" panose="020B0400000000000000" pitchFamily="50" charset="-128"/>
                </a:rPr>
                <a:t>別途お送りするメール</a:t>
              </a:r>
              <a:r>
                <a:rPr kumimoji="1" lang="ja-JP" altLang="en-US" sz="1400" dirty="0">
                  <a:latin typeface="游ゴシック" panose="020B0400000000000000" pitchFamily="50" charset="-128"/>
                  <a:ea typeface="游ゴシック" panose="020B0400000000000000" pitchFamily="50" charset="-128"/>
                </a:rPr>
                <a:t>に記載された</a:t>
              </a:r>
              <a:r>
                <a:rPr kumimoji="1" lang="en-US" altLang="ja-JP" sz="1400" dirty="0">
                  <a:latin typeface="游ゴシック" panose="020B0400000000000000" pitchFamily="50" charset="-128"/>
                  <a:ea typeface="游ゴシック" panose="020B0400000000000000" pitchFamily="50" charset="-128"/>
                </a:rPr>
                <a:t>URL</a:t>
              </a:r>
              <a:r>
                <a:rPr kumimoji="1" lang="ja-JP" altLang="en-US" sz="1400" dirty="0">
                  <a:latin typeface="游ゴシック" panose="020B0400000000000000" pitchFamily="50" charset="-128"/>
                  <a:ea typeface="游ゴシック" panose="020B0400000000000000" pitchFamily="50" charset="-128"/>
                </a:rPr>
                <a:t>のリンクから視聴ページにアクセスしてください。</a:t>
              </a:r>
            </a:p>
            <a:p>
              <a:pPr marL="311079" indent="-311079">
                <a:buFont typeface="+mj-ea"/>
                <a:buAutoNum type="circleNumDbPlain"/>
              </a:pPr>
              <a:endParaRPr kumimoji="1" lang="en-US" altLang="ja-JP" sz="1400" dirty="0">
                <a:latin typeface="游ゴシック" panose="020B0400000000000000" pitchFamily="50" charset="-128"/>
                <a:ea typeface="游ゴシック" panose="020B0400000000000000" pitchFamily="50" charset="-128"/>
              </a:endParaRPr>
            </a:p>
          </p:txBody>
        </p:sp>
        <p:sp>
          <p:nvSpPr>
            <p:cNvPr id="28" name="テキスト ボックス 27">
              <a:extLst>
                <a:ext uri="{FF2B5EF4-FFF2-40B4-BE49-F238E27FC236}">
                  <a16:creationId xmlns:a16="http://schemas.microsoft.com/office/drawing/2014/main" id="{4FE27268-BBC7-40A8-B4FE-65251E88FCC3}"/>
                </a:ext>
              </a:extLst>
            </p:cNvPr>
            <p:cNvSpPr txBox="1"/>
            <p:nvPr/>
          </p:nvSpPr>
          <p:spPr>
            <a:xfrm>
              <a:off x="2" y="464172"/>
              <a:ext cx="6857999" cy="523220"/>
            </a:xfrm>
            <a:prstGeom prst="rect">
              <a:avLst/>
            </a:prstGeom>
            <a:noFill/>
          </p:spPr>
          <p:txBody>
            <a:bodyPr wrap="square" rtlCol="0">
              <a:spAutoFit/>
            </a:bodyPr>
            <a:lstStyle/>
            <a:p>
              <a:pPr algn="ctr"/>
              <a:r>
                <a:rPr kumimoji="1" lang="ja-JP" altLang="en-US" sz="2800" b="1" dirty="0">
                  <a:latin typeface="游ゴシック" panose="020B0400000000000000" pitchFamily="50" charset="-128"/>
                  <a:ea typeface="游ゴシック" panose="020B0400000000000000" pitchFamily="50" charset="-128"/>
                </a:rPr>
                <a:t>事前登録のご案内</a:t>
              </a:r>
            </a:p>
          </p:txBody>
        </p:sp>
        <p:sp>
          <p:nvSpPr>
            <p:cNvPr id="29" name="テキスト ボックス 28">
              <a:extLst>
                <a:ext uri="{FF2B5EF4-FFF2-40B4-BE49-F238E27FC236}">
                  <a16:creationId xmlns:a16="http://schemas.microsoft.com/office/drawing/2014/main" id="{2F7C23F3-0184-4390-9681-F2099F6E1968}"/>
                </a:ext>
              </a:extLst>
            </p:cNvPr>
            <p:cNvSpPr txBox="1"/>
            <p:nvPr/>
          </p:nvSpPr>
          <p:spPr>
            <a:xfrm>
              <a:off x="2109448" y="1725497"/>
              <a:ext cx="4609782" cy="345072"/>
            </a:xfrm>
            <a:prstGeom prst="rect">
              <a:avLst/>
            </a:prstGeom>
            <a:solidFill>
              <a:schemeClr val="bg1"/>
            </a:solidFill>
          </p:spPr>
          <p:txBody>
            <a:bodyPr wrap="square" rtlCol="0">
              <a:spAutoFit/>
            </a:bodyPr>
            <a:lstStyle/>
            <a:p>
              <a:r>
                <a:rPr kumimoji="1" lang="en-US" altLang="ja-JP" sz="1600" b="1" u="sng" dirty="0">
                  <a:latin typeface="游ゴシック" panose="020B0400000000000000" pitchFamily="50" charset="-128"/>
                  <a:ea typeface="游ゴシック" panose="020B0400000000000000" pitchFamily="50" charset="-128"/>
                </a:rPr>
                <a:t>7</a:t>
              </a:r>
              <a:r>
                <a:rPr kumimoji="1" lang="ja-JP" altLang="en-US" sz="1600" b="1" u="sng" dirty="0">
                  <a:latin typeface="游ゴシック" panose="020B0400000000000000" pitchFamily="50" charset="-128"/>
                  <a:ea typeface="游ゴシック" panose="020B0400000000000000" pitchFamily="50" charset="-128"/>
                </a:rPr>
                <a:t>月</a:t>
              </a:r>
              <a:r>
                <a:rPr kumimoji="1" lang="en-US" altLang="ja-JP" sz="1600" b="1" u="sng" dirty="0">
                  <a:latin typeface="游ゴシック" panose="020B0400000000000000" pitchFamily="50" charset="-128"/>
                  <a:ea typeface="游ゴシック" panose="020B0400000000000000" pitchFamily="50" charset="-128"/>
                </a:rPr>
                <a:t>5</a:t>
              </a:r>
              <a:r>
                <a:rPr kumimoji="1" lang="ja-JP" altLang="en-US" sz="1600" b="1" u="sng" dirty="0">
                  <a:latin typeface="游ゴシック" panose="020B0400000000000000" pitchFamily="50" charset="-128"/>
                  <a:ea typeface="游ゴシック" panose="020B0400000000000000" pitchFamily="50" charset="-128"/>
                </a:rPr>
                <a:t>日</a:t>
              </a:r>
              <a:r>
                <a:rPr kumimoji="1" lang="en-US" altLang="ja-JP" sz="1600" b="1" u="sng" dirty="0">
                  <a:latin typeface="游ゴシック" panose="020B0400000000000000" pitchFamily="50" charset="-128"/>
                  <a:ea typeface="游ゴシック" panose="020B0400000000000000" pitchFamily="50" charset="-128"/>
                </a:rPr>
                <a:t>(</a:t>
              </a:r>
              <a:r>
                <a:rPr kumimoji="1" lang="ja-JP" altLang="en-US" sz="1600" b="1" u="sng" dirty="0">
                  <a:latin typeface="游ゴシック" panose="020B0400000000000000" pitchFamily="50" charset="-128"/>
                  <a:ea typeface="游ゴシック" panose="020B0400000000000000" pitchFamily="50" charset="-128"/>
                </a:rPr>
                <a:t>水</a:t>
              </a:r>
              <a:r>
                <a:rPr kumimoji="1" lang="en-US" altLang="ja-JP" sz="1600" b="1" u="sng" dirty="0">
                  <a:latin typeface="游ゴシック" panose="020B0400000000000000" pitchFamily="50" charset="-128"/>
                  <a:ea typeface="游ゴシック" panose="020B0400000000000000" pitchFamily="50" charset="-128"/>
                </a:rPr>
                <a:t>)</a:t>
              </a:r>
              <a:r>
                <a:rPr kumimoji="1" lang="ja-JP" altLang="en-US" sz="1600" b="1" dirty="0">
                  <a:latin typeface="游ゴシック" panose="020B0400000000000000" pitchFamily="50" charset="-128"/>
                  <a:ea typeface="游ゴシック" panose="020B0400000000000000" pitchFamily="50" charset="-128"/>
                </a:rPr>
                <a:t>までに事前登録をお願いいたします。</a:t>
              </a:r>
              <a:endParaRPr kumimoji="1" lang="ja-JP" altLang="en-US" sz="1400" b="1" dirty="0">
                <a:latin typeface="游ゴシック" panose="020B0400000000000000" pitchFamily="50" charset="-128"/>
                <a:ea typeface="游ゴシック" panose="020B0400000000000000" pitchFamily="50" charset="-128"/>
              </a:endParaRPr>
            </a:p>
          </p:txBody>
        </p:sp>
        <p:sp>
          <p:nvSpPr>
            <p:cNvPr id="33" name="テキスト ボックス 32">
              <a:extLst>
                <a:ext uri="{FF2B5EF4-FFF2-40B4-BE49-F238E27FC236}">
                  <a16:creationId xmlns:a16="http://schemas.microsoft.com/office/drawing/2014/main" id="{9054FC23-DC8B-4574-A11F-06A09CD5045B}"/>
                </a:ext>
              </a:extLst>
            </p:cNvPr>
            <p:cNvSpPr txBox="1"/>
            <p:nvPr/>
          </p:nvSpPr>
          <p:spPr>
            <a:xfrm>
              <a:off x="138772" y="1030364"/>
              <a:ext cx="6580460" cy="748946"/>
            </a:xfrm>
            <a:prstGeom prst="rect">
              <a:avLst/>
            </a:prstGeom>
            <a:noFill/>
          </p:spPr>
          <p:txBody>
            <a:bodyPr wrap="square" rtlCol="0">
              <a:spAutoFit/>
            </a:bodyPr>
            <a:lstStyle/>
            <a:p>
              <a:r>
                <a:rPr kumimoji="1" lang="ja-JP" altLang="en-US" sz="2000" b="1" dirty="0">
                  <a:latin typeface="游ゴシック" panose="020B0400000000000000" pitchFamily="50" charset="-128"/>
                  <a:ea typeface="游ゴシック" panose="020B0400000000000000" pitchFamily="50" charset="-128"/>
                </a:rPr>
                <a:t>事前登録フォーム</a:t>
              </a:r>
              <a:endParaRPr kumimoji="1" lang="en-US" altLang="ja-JP" sz="2000" b="1" dirty="0">
                <a:latin typeface="游ゴシック" panose="020B0400000000000000" pitchFamily="50" charset="-128"/>
                <a:ea typeface="游ゴシック" panose="020B0400000000000000" pitchFamily="50" charset="-128"/>
              </a:endParaRPr>
            </a:p>
            <a:p>
              <a:r>
                <a:rPr kumimoji="1" lang="ja-JP" altLang="en-US" sz="2000" b="1" dirty="0">
                  <a:latin typeface="游ゴシック" panose="020B0400000000000000" pitchFamily="50" charset="-128"/>
                  <a:ea typeface="游ゴシック" panose="020B0400000000000000" pitchFamily="50" charset="-128"/>
                </a:rPr>
                <a:t>「 </a:t>
              </a:r>
              <a:r>
                <a:rPr kumimoji="1" lang="en-US" altLang="ja-JP" sz="2000" b="1" dirty="0">
                  <a:latin typeface="游ゴシック" panose="020B0400000000000000" pitchFamily="50" charset="-128"/>
                  <a:ea typeface="游ゴシック" panose="020B0400000000000000" pitchFamily="50" charset="-128"/>
                </a:rPr>
                <a:t>https://forms.gle/XByqXDjFYQEYDoCV8 </a:t>
              </a:r>
              <a:r>
                <a:rPr kumimoji="1" lang="ja-JP" altLang="en-US" sz="2000" b="1" dirty="0">
                  <a:latin typeface="游ゴシック" panose="020B0400000000000000" pitchFamily="50" charset="-128"/>
                  <a:ea typeface="游ゴシック" panose="020B0400000000000000" pitchFamily="50" charset="-128"/>
                </a:rPr>
                <a:t>」</a:t>
              </a:r>
            </a:p>
          </p:txBody>
        </p:sp>
      </p:grpSp>
      <p:sp>
        <p:nvSpPr>
          <p:cNvPr id="3" name="フレーム 2">
            <a:extLst>
              <a:ext uri="{FF2B5EF4-FFF2-40B4-BE49-F238E27FC236}">
                <a16:creationId xmlns:a16="http://schemas.microsoft.com/office/drawing/2014/main" id="{CB4C17B5-8BCF-6608-B969-650F0763A633}"/>
              </a:ext>
            </a:extLst>
          </p:cNvPr>
          <p:cNvSpPr/>
          <p:nvPr/>
        </p:nvSpPr>
        <p:spPr>
          <a:xfrm>
            <a:off x="0" y="0"/>
            <a:ext cx="6858000" cy="9906000"/>
          </a:xfrm>
          <a:prstGeom prst="frame">
            <a:avLst>
              <a:gd name="adj1" fmla="val 1873"/>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5" name="図 4">
            <a:extLst>
              <a:ext uri="{FF2B5EF4-FFF2-40B4-BE49-F238E27FC236}">
                <a16:creationId xmlns:a16="http://schemas.microsoft.com/office/drawing/2014/main" id="{7866F6FE-97DE-0F0D-D174-FC4A183DDDC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8732" y="161552"/>
            <a:ext cx="910002" cy="910002"/>
          </a:xfrm>
          <a:prstGeom prst="rect">
            <a:avLst/>
          </a:prstGeom>
        </p:spPr>
      </p:pic>
      <p:grpSp>
        <p:nvGrpSpPr>
          <p:cNvPr id="7" name="グループ化 6">
            <a:extLst>
              <a:ext uri="{FF2B5EF4-FFF2-40B4-BE49-F238E27FC236}">
                <a16:creationId xmlns:a16="http://schemas.microsoft.com/office/drawing/2014/main" id="{AA840638-B6DE-A1C8-387E-277CB2EC38FB}"/>
              </a:ext>
            </a:extLst>
          </p:cNvPr>
          <p:cNvGrpSpPr/>
          <p:nvPr/>
        </p:nvGrpSpPr>
        <p:grpSpPr>
          <a:xfrm>
            <a:off x="0" y="4264858"/>
            <a:ext cx="6858000" cy="5514254"/>
            <a:chOff x="0" y="4264858"/>
            <a:chExt cx="6858000" cy="5514254"/>
          </a:xfrm>
        </p:grpSpPr>
        <p:sp>
          <p:nvSpPr>
            <p:cNvPr id="13" name="テキスト ボックス 12">
              <a:extLst>
                <a:ext uri="{FF2B5EF4-FFF2-40B4-BE49-F238E27FC236}">
                  <a16:creationId xmlns:a16="http://schemas.microsoft.com/office/drawing/2014/main" id="{2C25FDD8-E4DA-13D9-DABC-9F006BA591EC}"/>
                </a:ext>
              </a:extLst>
            </p:cNvPr>
            <p:cNvSpPr txBox="1"/>
            <p:nvPr/>
          </p:nvSpPr>
          <p:spPr>
            <a:xfrm>
              <a:off x="562370" y="9348225"/>
              <a:ext cx="5733255" cy="430887"/>
            </a:xfrm>
            <a:prstGeom prst="rect">
              <a:avLst/>
            </a:prstGeom>
            <a:solidFill>
              <a:schemeClr val="bg1">
                <a:alpha val="50000"/>
              </a:schemeClr>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r>
                <a:rPr kumimoji="1" lang="ja-JP" altLang="en-US" sz="1100" b="1" dirty="0">
                  <a:latin typeface="游ゴシック" panose="020B0400000000000000" pitchFamily="50" charset="-128"/>
                  <a:ea typeface="游ゴシック" panose="020B0400000000000000" pitchFamily="50" charset="-128"/>
                </a:rPr>
                <a:t>事務局：</a:t>
              </a:r>
              <a:r>
                <a:rPr kumimoji="1" lang="ja-JP" altLang="en-US" sz="1100" dirty="0">
                  <a:latin typeface="游ゴシック" panose="020B0400000000000000" pitchFamily="50" charset="-128"/>
                  <a:ea typeface="游ゴシック" panose="020B0400000000000000" pitchFamily="50" charset="-128"/>
                </a:rPr>
                <a:t>山形大学医学部整形外科学講座</a:t>
              </a:r>
              <a:r>
                <a:rPr kumimoji="1" lang="en-US" altLang="ja-JP" sz="1100" dirty="0">
                  <a:latin typeface="游ゴシック" panose="020B0400000000000000" pitchFamily="50" charset="-128"/>
                  <a:ea typeface="游ゴシック" panose="020B0400000000000000" pitchFamily="50" charset="-128"/>
                </a:rPr>
                <a:t> </a:t>
              </a:r>
              <a:r>
                <a:rPr kumimoji="1" lang="ja-JP" altLang="en-US" sz="1100" dirty="0">
                  <a:latin typeface="游ゴシック" panose="020B0400000000000000" pitchFamily="50" charset="-128"/>
                  <a:ea typeface="游ゴシック" panose="020B0400000000000000" pitchFamily="50" charset="-128"/>
                </a:rPr>
                <a:t>リハビリテーション部</a:t>
              </a:r>
              <a:endParaRPr kumimoji="1" lang="en-US" altLang="ja-JP" sz="1100" dirty="0">
                <a:latin typeface="游ゴシック" panose="020B0400000000000000" pitchFamily="50" charset="-128"/>
                <a:ea typeface="游ゴシック" panose="020B0400000000000000" pitchFamily="50" charset="-128"/>
              </a:endParaRPr>
            </a:p>
            <a:p>
              <a:r>
                <a:rPr kumimoji="1" lang="en-US" altLang="ja-JP" sz="1100" b="1" dirty="0">
                  <a:latin typeface="游ゴシック" panose="020B0400000000000000" pitchFamily="50" charset="-128"/>
                  <a:ea typeface="游ゴシック" panose="020B0400000000000000" pitchFamily="50" charset="-128"/>
                </a:rPr>
                <a:t>E-mail : </a:t>
              </a:r>
              <a:r>
                <a:rPr kumimoji="1" lang="en-US" altLang="ja-JP" sz="1100" dirty="0">
                  <a:latin typeface="游ゴシック" panose="020B0400000000000000" pitchFamily="50" charset="-128"/>
                  <a:ea typeface="游ゴシック" panose="020B0400000000000000" pitchFamily="50" charset="-128"/>
                  <a:hlinkClick r:id="rId3"/>
                </a:rPr>
                <a:t>seikei@mws1.id.yamagata-u.ac.jp</a:t>
              </a:r>
              <a:r>
                <a:rPr kumimoji="1" lang="ja-JP" altLang="en-US" sz="1100" dirty="0">
                  <a:latin typeface="游ゴシック" panose="020B0400000000000000" pitchFamily="50" charset="-128"/>
                  <a:ea typeface="游ゴシック" panose="020B0400000000000000" pitchFamily="50" charset="-128"/>
                </a:rPr>
                <a:t>　</a:t>
              </a:r>
              <a:r>
                <a:rPr kumimoji="1" lang="en-US" altLang="ja-JP" sz="1100" b="1" dirty="0">
                  <a:latin typeface="游ゴシック" panose="020B0400000000000000" pitchFamily="50" charset="-128"/>
                  <a:ea typeface="游ゴシック" panose="020B0400000000000000" pitchFamily="50" charset="-128"/>
                </a:rPr>
                <a:t>TEL     : </a:t>
              </a:r>
              <a:r>
                <a:rPr kumimoji="1" lang="en-US" altLang="ja-JP" sz="1100" dirty="0">
                  <a:latin typeface="游ゴシック" panose="020B0400000000000000" pitchFamily="50" charset="-128"/>
                  <a:ea typeface="游ゴシック" panose="020B0400000000000000" pitchFamily="50" charset="-128"/>
                </a:rPr>
                <a:t>023-628-5355</a:t>
              </a:r>
            </a:p>
          </p:txBody>
        </p:sp>
        <p:sp>
          <p:nvSpPr>
            <p:cNvPr id="2" name="テキスト ボックス 1">
              <a:extLst>
                <a:ext uri="{FF2B5EF4-FFF2-40B4-BE49-F238E27FC236}">
                  <a16:creationId xmlns:a16="http://schemas.microsoft.com/office/drawing/2014/main" id="{68A897EB-243D-8E8A-60E1-5CADA1003327}"/>
                </a:ext>
              </a:extLst>
            </p:cNvPr>
            <p:cNvSpPr txBox="1"/>
            <p:nvPr/>
          </p:nvSpPr>
          <p:spPr>
            <a:xfrm>
              <a:off x="0" y="4592960"/>
              <a:ext cx="6719228" cy="4616648"/>
            </a:xfrm>
            <a:prstGeom prst="rect">
              <a:avLst/>
            </a:prstGeom>
            <a:noFill/>
          </p:spPr>
          <p:txBody>
            <a:bodyPr wrap="square">
              <a:spAutoFit/>
            </a:bodyPr>
            <a:lstStyle/>
            <a:p>
              <a:pPr indent="140335"/>
              <a:r>
                <a:rPr lang="ja-JP" altLang="en-US" sz="1400" b="1" dirty="0">
                  <a:latin typeface="+mn-ea"/>
                </a:rPr>
                <a:t>・山形県災害リハビリテーション研修会</a:t>
              </a:r>
              <a:endParaRPr lang="en-US" altLang="ja-JP" sz="1400" b="1" dirty="0">
                <a:latin typeface="+mn-ea"/>
              </a:endParaRPr>
            </a:p>
            <a:p>
              <a:pPr indent="140335"/>
              <a:r>
                <a:rPr lang="ja-JP" altLang="en-US" sz="1200" b="1" dirty="0">
                  <a:solidFill>
                    <a:srgbClr val="000000"/>
                  </a:solidFill>
                  <a:latin typeface="+mn-ea"/>
                </a:rPr>
                <a:t>　</a:t>
              </a:r>
              <a:r>
                <a:rPr lang="en-US" altLang="ja-JP" sz="1000" b="1" dirty="0">
                  <a:solidFill>
                    <a:srgbClr val="000000"/>
                  </a:solidFill>
                  <a:latin typeface="+mn-ea"/>
                </a:rPr>
                <a:t>10</a:t>
              </a:r>
              <a:r>
                <a:rPr lang="en-US" altLang="ja-JP" sz="1000" b="1" dirty="0">
                  <a:solidFill>
                    <a:srgbClr val="000000"/>
                  </a:solidFill>
                  <a:effectLst/>
                  <a:latin typeface="+mn-ea"/>
                </a:rPr>
                <a:t>:00</a:t>
              </a:r>
              <a:r>
                <a:rPr lang="ja-JP" altLang="en-US" sz="1200" b="1" dirty="0">
                  <a:solidFill>
                    <a:srgbClr val="000000"/>
                  </a:solidFill>
                  <a:effectLst/>
                  <a:latin typeface="+mn-ea"/>
                </a:rPr>
                <a:t>　開会の言葉 </a:t>
              </a:r>
              <a:endParaRPr lang="en-US" altLang="ja-JP" sz="1200" b="1" dirty="0">
                <a:solidFill>
                  <a:srgbClr val="000000"/>
                </a:solidFill>
                <a:effectLst/>
                <a:latin typeface="+mn-ea"/>
              </a:endParaRPr>
            </a:p>
            <a:p>
              <a:pPr indent="140335" algn="r"/>
              <a:r>
                <a:rPr lang="ja-JP" altLang="en-US" sz="1200" dirty="0">
                  <a:solidFill>
                    <a:srgbClr val="000000"/>
                  </a:solidFill>
                  <a:latin typeface="+mn-ea"/>
                </a:rPr>
                <a:t>至誠堂総合病院 病院長 </a:t>
              </a:r>
              <a:r>
                <a:rPr lang="ja-JP" altLang="en-US" sz="1200" b="1" dirty="0">
                  <a:solidFill>
                    <a:srgbClr val="000000"/>
                  </a:solidFill>
                  <a:latin typeface="+mn-ea"/>
                </a:rPr>
                <a:t>小林 真司 </a:t>
              </a:r>
              <a:r>
                <a:rPr lang="ja-JP" altLang="en-US" sz="1200" dirty="0">
                  <a:solidFill>
                    <a:srgbClr val="000000"/>
                  </a:solidFill>
                  <a:latin typeface="+mn-ea"/>
                </a:rPr>
                <a:t>先生</a:t>
              </a:r>
              <a:endParaRPr lang="en-US" altLang="ja-JP" sz="1200" dirty="0">
                <a:solidFill>
                  <a:srgbClr val="000000"/>
                </a:solidFill>
                <a:effectLst/>
                <a:latin typeface="+mn-ea"/>
              </a:endParaRPr>
            </a:p>
            <a:p>
              <a:pPr indent="140335"/>
              <a:r>
                <a:rPr lang="ja-JP" altLang="en-US" sz="1200" b="1" dirty="0">
                  <a:solidFill>
                    <a:srgbClr val="000000"/>
                  </a:solidFill>
                  <a:effectLst/>
                  <a:latin typeface="+mn-ea"/>
                </a:rPr>
                <a:t>　</a:t>
              </a:r>
              <a:r>
                <a:rPr lang="ja-JP" altLang="en-US" sz="1000" b="1" dirty="0">
                  <a:solidFill>
                    <a:srgbClr val="000000"/>
                  </a:solidFill>
                  <a:latin typeface="+mn-ea"/>
                </a:rPr>
                <a:t>　　  </a:t>
              </a:r>
              <a:r>
                <a:rPr lang="ja-JP" altLang="en-US" sz="1200" b="1" dirty="0">
                  <a:solidFill>
                    <a:srgbClr val="000000"/>
                  </a:solidFill>
                  <a:effectLst/>
                  <a:latin typeface="+mn-ea"/>
                </a:rPr>
                <a:t>　</a:t>
              </a:r>
              <a:r>
                <a:rPr lang="ja-JP" altLang="en-US" sz="1200" b="1" dirty="0">
                  <a:effectLst/>
                  <a:latin typeface="+mn-ea"/>
                </a:rPr>
                <a:t>一般演題</a:t>
              </a:r>
              <a:endParaRPr lang="en-US" altLang="ja-JP" sz="1050" dirty="0">
                <a:effectLst/>
                <a:latin typeface="+mn-ea"/>
              </a:endParaRPr>
            </a:p>
            <a:p>
              <a:pPr indent="140335" algn="r"/>
              <a:r>
                <a:rPr lang="ja-JP" altLang="en-US" sz="1200" dirty="0">
                  <a:latin typeface="+mn-ea"/>
                </a:rPr>
                <a:t>山形大学医学部附属病院 リハビリテーション部 作業療法士</a:t>
              </a:r>
              <a:r>
                <a:rPr lang="ja-JP" altLang="en-US" sz="1200" b="1" dirty="0">
                  <a:latin typeface="+mn-ea"/>
                </a:rPr>
                <a:t> 辺見 大剛 </a:t>
              </a:r>
              <a:r>
                <a:rPr lang="ja-JP" altLang="en-US" sz="1200" dirty="0">
                  <a:latin typeface="+mn-ea"/>
                </a:rPr>
                <a:t>先生</a:t>
              </a:r>
              <a:endParaRPr lang="ja-JP" altLang="en-US" sz="1600" dirty="0">
                <a:effectLst/>
                <a:latin typeface="+mn-ea"/>
              </a:endParaRPr>
            </a:p>
            <a:p>
              <a:pPr indent="140335"/>
              <a:r>
                <a:rPr lang="ja-JP" altLang="en-US" sz="1200" b="1" dirty="0">
                  <a:solidFill>
                    <a:srgbClr val="000000"/>
                  </a:solidFill>
                  <a:latin typeface="+mn-ea"/>
                </a:rPr>
                <a:t>　</a:t>
              </a:r>
              <a:r>
                <a:rPr lang="en-US" altLang="ja-JP" sz="1000" b="1" dirty="0">
                  <a:solidFill>
                    <a:srgbClr val="000000"/>
                  </a:solidFill>
                  <a:effectLst/>
                  <a:latin typeface="+mn-ea"/>
                </a:rPr>
                <a:t>10:25</a:t>
              </a:r>
              <a:r>
                <a:rPr lang="ja-JP" altLang="en-US" sz="1200" b="1" dirty="0">
                  <a:solidFill>
                    <a:srgbClr val="000000"/>
                  </a:solidFill>
                  <a:effectLst/>
                  <a:latin typeface="+mn-ea"/>
                </a:rPr>
                <a:t>　</a:t>
              </a:r>
              <a:r>
                <a:rPr lang="ja-JP" altLang="en-US" sz="1200" b="1" dirty="0">
                  <a:solidFill>
                    <a:srgbClr val="000000"/>
                  </a:solidFill>
                  <a:latin typeface="+mn-ea"/>
                </a:rPr>
                <a:t>閉</a:t>
              </a:r>
              <a:r>
                <a:rPr lang="ja-JP" altLang="en-US" sz="1200" b="1" dirty="0">
                  <a:solidFill>
                    <a:srgbClr val="000000"/>
                  </a:solidFill>
                  <a:effectLst/>
                  <a:latin typeface="+mn-ea"/>
                </a:rPr>
                <a:t>会の言葉 </a:t>
              </a:r>
              <a:endParaRPr lang="en-US" altLang="ja-JP" sz="1200" b="1" dirty="0">
                <a:solidFill>
                  <a:srgbClr val="000000"/>
                </a:solidFill>
                <a:effectLst/>
                <a:latin typeface="+mn-ea"/>
              </a:endParaRPr>
            </a:p>
            <a:p>
              <a:pPr indent="140335" algn="r"/>
              <a:r>
                <a:rPr lang="ja-JP" altLang="en-US" sz="1200" dirty="0">
                  <a:solidFill>
                    <a:srgbClr val="000000"/>
                  </a:solidFill>
                  <a:effectLst/>
                  <a:latin typeface="+mn-ea"/>
                </a:rPr>
                <a:t>三友堂リハビリテーションセンター 病院長 </a:t>
              </a:r>
              <a:r>
                <a:rPr lang="ja-JP" altLang="en-US" sz="1200" b="1" dirty="0">
                  <a:solidFill>
                    <a:srgbClr val="000000"/>
                  </a:solidFill>
                  <a:effectLst/>
                  <a:latin typeface="+mn-ea"/>
                </a:rPr>
                <a:t>穂坂 雅之 </a:t>
              </a:r>
              <a:r>
                <a:rPr lang="ja-JP" altLang="en-US" sz="1200" dirty="0">
                  <a:solidFill>
                    <a:srgbClr val="000000"/>
                  </a:solidFill>
                  <a:effectLst/>
                  <a:latin typeface="+mn-ea"/>
                </a:rPr>
                <a:t>先生</a:t>
              </a:r>
              <a:endParaRPr lang="en-US" altLang="ja-JP" sz="1400" dirty="0">
                <a:latin typeface="+mn-ea"/>
              </a:endParaRPr>
            </a:p>
            <a:p>
              <a:pPr indent="133985"/>
              <a:r>
                <a:rPr lang="ja-JP" altLang="en-US" sz="1400" b="1" dirty="0">
                  <a:latin typeface="+mn-ea"/>
                </a:rPr>
                <a:t>・山形リウマチリハビリテーション研究会</a:t>
              </a:r>
              <a:endParaRPr lang="en-US" altLang="ja-JP" sz="1400" b="1" dirty="0">
                <a:latin typeface="+mn-ea"/>
              </a:endParaRPr>
            </a:p>
            <a:p>
              <a:pPr indent="133985"/>
              <a:r>
                <a:rPr lang="ja-JP" altLang="en-US" sz="1200" b="1" dirty="0">
                  <a:solidFill>
                    <a:srgbClr val="000000"/>
                  </a:solidFill>
                  <a:effectLst/>
                  <a:latin typeface="+mn-ea"/>
                </a:rPr>
                <a:t>　</a:t>
              </a:r>
              <a:r>
                <a:rPr lang="en-US" altLang="ja-JP" sz="1000" b="1" dirty="0">
                  <a:solidFill>
                    <a:srgbClr val="000000"/>
                  </a:solidFill>
                  <a:effectLst/>
                  <a:latin typeface="+mn-ea"/>
                </a:rPr>
                <a:t>10:30</a:t>
              </a:r>
              <a:r>
                <a:rPr lang="ja-JP" altLang="en-US" sz="1200" b="1" dirty="0">
                  <a:solidFill>
                    <a:srgbClr val="000000"/>
                  </a:solidFill>
                  <a:effectLst/>
                  <a:latin typeface="+mn-ea"/>
                </a:rPr>
                <a:t>　開会の言葉 </a:t>
              </a:r>
              <a:endParaRPr lang="en-US" altLang="ja-JP" sz="1200" b="1" dirty="0">
                <a:solidFill>
                  <a:srgbClr val="000000"/>
                </a:solidFill>
                <a:effectLst/>
                <a:latin typeface="+mn-ea"/>
              </a:endParaRPr>
            </a:p>
            <a:p>
              <a:pPr indent="133985" algn="r"/>
              <a:r>
                <a:rPr lang="ja-JP" altLang="en-US" sz="1200" dirty="0">
                  <a:solidFill>
                    <a:srgbClr val="000000"/>
                  </a:solidFill>
                  <a:effectLst/>
                  <a:latin typeface="+mn-ea"/>
                </a:rPr>
                <a:t>香音クリニック 院長 </a:t>
              </a:r>
              <a:r>
                <a:rPr lang="ja-JP" altLang="en-US" sz="1200" b="1" dirty="0">
                  <a:solidFill>
                    <a:srgbClr val="000000"/>
                  </a:solidFill>
                  <a:effectLst/>
                  <a:latin typeface="+mn-ea"/>
                </a:rPr>
                <a:t>今井 香織 </a:t>
              </a:r>
              <a:r>
                <a:rPr lang="ja-JP" altLang="en-US" sz="1200" dirty="0">
                  <a:solidFill>
                    <a:srgbClr val="000000"/>
                  </a:solidFill>
                  <a:effectLst/>
                  <a:latin typeface="+mn-ea"/>
                </a:rPr>
                <a:t>先生</a:t>
              </a:r>
              <a:endParaRPr lang="en-US" altLang="ja-JP" sz="1200" dirty="0">
                <a:solidFill>
                  <a:srgbClr val="000000"/>
                </a:solidFill>
                <a:latin typeface="+mn-ea"/>
              </a:endParaRPr>
            </a:p>
            <a:p>
              <a:pPr indent="133985"/>
              <a:r>
                <a:rPr lang="ja-JP" altLang="en-US" sz="1200" b="1" dirty="0">
                  <a:solidFill>
                    <a:srgbClr val="000000"/>
                  </a:solidFill>
                  <a:effectLst/>
                  <a:latin typeface="+mn-ea"/>
                </a:rPr>
                <a:t>　</a:t>
              </a:r>
              <a:r>
                <a:rPr lang="en-US" altLang="ja-JP" sz="1000" b="1" dirty="0">
                  <a:solidFill>
                    <a:srgbClr val="000000"/>
                  </a:solidFill>
                  <a:latin typeface="+mn-ea"/>
                </a:rPr>
                <a:t>         </a:t>
              </a:r>
              <a:r>
                <a:rPr lang="ja-JP" altLang="en-US" sz="1200" b="1" dirty="0">
                  <a:solidFill>
                    <a:srgbClr val="000000"/>
                  </a:solidFill>
                  <a:effectLst/>
                  <a:latin typeface="+mn-ea"/>
                </a:rPr>
                <a:t>　</a:t>
              </a:r>
              <a:r>
                <a:rPr lang="ja-JP" altLang="en-US" sz="1200" b="1" dirty="0">
                  <a:effectLst/>
                  <a:latin typeface="+mn-ea"/>
                </a:rPr>
                <a:t>一般演題</a:t>
              </a:r>
              <a:endParaRPr lang="en-US" altLang="ja-JP" sz="1050" dirty="0">
                <a:effectLst/>
                <a:latin typeface="+mn-ea"/>
              </a:endParaRPr>
            </a:p>
            <a:p>
              <a:pPr indent="140335" algn="r"/>
              <a:r>
                <a:rPr lang="ja-JP" altLang="en-US" sz="1200" dirty="0">
                  <a:latin typeface="+mn-ea"/>
                </a:rPr>
                <a:t>山形大学医学部附属病院 リハビリテーション部 作業療法士 </a:t>
              </a:r>
              <a:r>
                <a:rPr lang="ja-JP" altLang="en-US" sz="1200" b="1" dirty="0">
                  <a:latin typeface="+mn-ea"/>
                </a:rPr>
                <a:t>髙橋 りお </a:t>
              </a:r>
              <a:r>
                <a:rPr lang="ja-JP" altLang="en-US" sz="1200" dirty="0">
                  <a:latin typeface="+mn-ea"/>
                </a:rPr>
                <a:t>先生</a:t>
              </a:r>
              <a:endParaRPr lang="ja-JP" altLang="en-US" sz="1200" dirty="0">
                <a:effectLst/>
                <a:latin typeface="+mn-ea"/>
              </a:endParaRPr>
            </a:p>
            <a:p>
              <a:pPr indent="140335"/>
              <a:r>
                <a:rPr lang="ja-JP" altLang="en-US" sz="1200" b="1" dirty="0">
                  <a:solidFill>
                    <a:srgbClr val="000000"/>
                  </a:solidFill>
                  <a:effectLst/>
                  <a:latin typeface="+mn-ea"/>
                </a:rPr>
                <a:t>　</a:t>
              </a:r>
              <a:r>
                <a:rPr lang="en-US" altLang="ja-JP" sz="1000" b="1" dirty="0">
                  <a:solidFill>
                    <a:srgbClr val="000000"/>
                  </a:solidFill>
                  <a:effectLst/>
                  <a:latin typeface="+mn-ea"/>
                </a:rPr>
                <a:t>10:50</a:t>
              </a:r>
              <a:r>
                <a:rPr lang="ja-JP" altLang="en-US" sz="1200" b="1" dirty="0">
                  <a:solidFill>
                    <a:srgbClr val="000000"/>
                  </a:solidFill>
                  <a:latin typeface="+mn-ea"/>
                </a:rPr>
                <a:t>　</a:t>
              </a:r>
              <a:r>
                <a:rPr lang="ja-JP" altLang="en-US" sz="1200" b="1" dirty="0">
                  <a:effectLst/>
                  <a:latin typeface="+mn-ea"/>
                </a:rPr>
                <a:t>特別講演 </a:t>
              </a:r>
              <a:endParaRPr lang="en-US" altLang="ja-JP" sz="1200" b="1" dirty="0">
                <a:effectLst/>
                <a:latin typeface="+mn-ea"/>
              </a:endParaRPr>
            </a:p>
            <a:p>
              <a:pPr indent="140335" algn="r"/>
              <a:r>
                <a:rPr lang="ja-JP" altLang="en-US" sz="1200" dirty="0">
                  <a:effectLst/>
                  <a:latin typeface="+mn-ea"/>
                </a:rPr>
                <a:t>森ノ宮医療大学 総合リハビリテーション学部 作業療法</a:t>
              </a:r>
              <a:r>
                <a:rPr lang="ja-JP" altLang="en-US" sz="1200" dirty="0">
                  <a:latin typeface="+mn-ea"/>
                </a:rPr>
                <a:t>科 講師 </a:t>
              </a:r>
              <a:r>
                <a:rPr lang="ja-JP" altLang="en-US" sz="1200" b="1" dirty="0">
                  <a:latin typeface="+mn-ea"/>
                </a:rPr>
                <a:t>中村めぐみ </a:t>
              </a:r>
              <a:r>
                <a:rPr lang="ja-JP" altLang="en-US" sz="1200" dirty="0">
                  <a:latin typeface="+mn-ea"/>
                </a:rPr>
                <a:t>先生</a:t>
              </a:r>
              <a:endParaRPr lang="en-US" altLang="ja-JP" sz="1200" dirty="0">
                <a:solidFill>
                  <a:srgbClr val="000000"/>
                </a:solidFill>
                <a:effectLst/>
                <a:latin typeface="+mn-ea"/>
              </a:endParaRPr>
            </a:p>
            <a:p>
              <a:pPr indent="140335"/>
              <a:r>
                <a:rPr lang="ja-JP" altLang="en-US" sz="1200" b="1" dirty="0">
                  <a:solidFill>
                    <a:srgbClr val="000000"/>
                  </a:solidFill>
                  <a:effectLst/>
                  <a:latin typeface="+mn-ea"/>
                </a:rPr>
                <a:t>　</a:t>
              </a:r>
              <a:r>
                <a:rPr lang="en-US" altLang="ja-JP" sz="1000" b="1" dirty="0">
                  <a:solidFill>
                    <a:srgbClr val="000000"/>
                  </a:solidFill>
                  <a:effectLst/>
                  <a:latin typeface="+mn-ea"/>
                </a:rPr>
                <a:t>11:50</a:t>
              </a:r>
              <a:r>
                <a:rPr lang="ja-JP" altLang="en-US" sz="1200" b="1" dirty="0">
                  <a:solidFill>
                    <a:srgbClr val="000000"/>
                  </a:solidFill>
                  <a:effectLst/>
                  <a:latin typeface="+mn-ea"/>
                </a:rPr>
                <a:t>　閉会の言葉</a:t>
              </a:r>
              <a:endParaRPr lang="en-US" altLang="ja-JP" sz="1200" b="1" dirty="0">
                <a:solidFill>
                  <a:srgbClr val="000000"/>
                </a:solidFill>
                <a:latin typeface="+mn-ea"/>
              </a:endParaRPr>
            </a:p>
            <a:p>
              <a:pPr indent="140335" algn="r"/>
              <a:r>
                <a:rPr lang="ja-JP" altLang="en-US" sz="1200" dirty="0">
                  <a:solidFill>
                    <a:srgbClr val="000000"/>
                  </a:solidFill>
                  <a:effectLst/>
                  <a:latin typeface="+mn-ea"/>
                </a:rPr>
                <a:t>日本海総合病院 副院長 </a:t>
              </a:r>
              <a:r>
                <a:rPr lang="ja-JP" altLang="en-US" sz="1200" b="1" dirty="0">
                  <a:solidFill>
                    <a:srgbClr val="000000"/>
                  </a:solidFill>
                  <a:effectLst/>
                  <a:latin typeface="+mn-ea"/>
                </a:rPr>
                <a:t>針生 光博 </a:t>
              </a:r>
              <a:r>
                <a:rPr lang="ja-JP" altLang="en-US" sz="1200" dirty="0">
                  <a:solidFill>
                    <a:srgbClr val="000000"/>
                  </a:solidFill>
                  <a:effectLst/>
                  <a:latin typeface="+mn-ea"/>
                </a:rPr>
                <a:t>先生</a:t>
              </a:r>
              <a:endParaRPr lang="en-US" altLang="ja-JP" sz="1200" dirty="0">
                <a:solidFill>
                  <a:srgbClr val="000000"/>
                </a:solidFill>
                <a:effectLst/>
                <a:latin typeface="+mn-ea"/>
              </a:endParaRPr>
            </a:p>
            <a:p>
              <a:pPr indent="140335"/>
              <a:r>
                <a:rPr lang="ja-JP" altLang="en-US" sz="1200" b="1" dirty="0">
                  <a:effectLst/>
                  <a:latin typeface="+mn-ea"/>
                </a:rPr>
                <a:t>　</a:t>
              </a:r>
              <a:r>
                <a:rPr lang="ja-JP" altLang="en-US" sz="1000" b="1" dirty="0">
                  <a:latin typeface="+mn-ea"/>
                </a:rPr>
                <a:t>　　  </a:t>
              </a:r>
              <a:r>
                <a:rPr lang="ja-JP" altLang="en-US" sz="1200" b="1" dirty="0">
                  <a:effectLst/>
                  <a:latin typeface="+mn-ea"/>
                </a:rPr>
                <a:t>　休憩</a:t>
              </a:r>
            </a:p>
            <a:p>
              <a:pPr indent="140335"/>
              <a:r>
                <a:rPr lang="ja-JP" altLang="en-US" sz="1400" b="1" dirty="0">
                  <a:solidFill>
                    <a:srgbClr val="000000"/>
                  </a:solidFill>
                  <a:latin typeface="+mn-ea"/>
                </a:rPr>
                <a:t>・山形リハビリテーション研究会</a:t>
              </a:r>
              <a:endParaRPr lang="ja-JP" altLang="en-US" sz="1400" b="1" dirty="0">
                <a:effectLst/>
                <a:latin typeface="+mn-ea"/>
              </a:endParaRPr>
            </a:p>
            <a:p>
              <a:pPr indent="140335"/>
              <a:r>
                <a:rPr lang="ja-JP" altLang="en-US" sz="1200" b="1" dirty="0">
                  <a:solidFill>
                    <a:srgbClr val="000000"/>
                  </a:solidFill>
                  <a:effectLst/>
                  <a:latin typeface="+mn-ea"/>
                </a:rPr>
                <a:t>　</a:t>
              </a:r>
              <a:r>
                <a:rPr lang="en-US" altLang="ja-JP" sz="1000" b="1" dirty="0">
                  <a:solidFill>
                    <a:srgbClr val="000000"/>
                  </a:solidFill>
                  <a:effectLst/>
                  <a:latin typeface="+mn-ea"/>
                </a:rPr>
                <a:t>12:00</a:t>
              </a:r>
              <a:r>
                <a:rPr lang="ja-JP" altLang="en-US" sz="1200" b="1" dirty="0">
                  <a:solidFill>
                    <a:srgbClr val="000000"/>
                  </a:solidFill>
                  <a:effectLst/>
                  <a:latin typeface="+mn-ea"/>
                </a:rPr>
                <a:t>　開会の言葉</a:t>
              </a:r>
              <a:endParaRPr lang="en-US" altLang="ja-JP" sz="1200" b="1" dirty="0">
                <a:solidFill>
                  <a:srgbClr val="000000"/>
                </a:solidFill>
                <a:effectLst/>
                <a:latin typeface="+mn-ea"/>
              </a:endParaRPr>
            </a:p>
            <a:p>
              <a:pPr indent="140335" algn="r"/>
              <a:r>
                <a:rPr lang="ja-JP" altLang="en-US" sz="1200" dirty="0">
                  <a:solidFill>
                    <a:srgbClr val="000000"/>
                  </a:solidFill>
                  <a:latin typeface="+mn-ea"/>
                </a:rPr>
                <a:t>山形大学医学部 リハビリテーション部 病院教授 </a:t>
              </a:r>
              <a:r>
                <a:rPr lang="ja-JP" altLang="en-US" sz="1200" b="1" dirty="0">
                  <a:solidFill>
                    <a:srgbClr val="000000"/>
                  </a:solidFill>
                  <a:latin typeface="+mn-ea"/>
                </a:rPr>
                <a:t>髙窪 祐弥 </a:t>
              </a:r>
              <a:r>
                <a:rPr lang="ja-JP" altLang="en-US" sz="1200" dirty="0">
                  <a:solidFill>
                    <a:srgbClr val="000000"/>
                  </a:solidFill>
                  <a:latin typeface="+mn-ea"/>
                </a:rPr>
                <a:t>先生</a:t>
              </a:r>
              <a:endParaRPr lang="en-US" altLang="ja-JP" sz="1200" dirty="0">
                <a:solidFill>
                  <a:srgbClr val="000000"/>
                </a:solidFill>
                <a:effectLst/>
                <a:latin typeface="+mn-ea"/>
              </a:endParaRPr>
            </a:p>
            <a:p>
              <a:pPr indent="140335"/>
              <a:r>
                <a:rPr lang="ja-JP" altLang="en-US" sz="1200" b="1" dirty="0">
                  <a:solidFill>
                    <a:srgbClr val="000000"/>
                  </a:solidFill>
                  <a:effectLst/>
                  <a:latin typeface="+mn-ea"/>
                </a:rPr>
                <a:t>　</a:t>
              </a:r>
              <a:r>
                <a:rPr lang="en-US" altLang="ja-JP" sz="1000" b="1" dirty="0">
                  <a:solidFill>
                    <a:srgbClr val="000000"/>
                  </a:solidFill>
                  <a:latin typeface="+mn-ea"/>
                </a:rPr>
                <a:t>         </a:t>
              </a:r>
              <a:r>
                <a:rPr lang="ja-JP" altLang="en-US" sz="1200" b="1" dirty="0">
                  <a:solidFill>
                    <a:srgbClr val="000000"/>
                  </a:solidFill>
                  <a:effectLst/>
                  <a:latin typeface="+mn-ea"/>
                </a:rPr>
                <a:t>　</a:t>
              </a:r>
              <a:r>
                <a:rPr lang="ja-JP" altLang="en-US" sz="1200" b="1" dirty="0">
                  <a:effectLst/>
                  <a:latin typeface="+mn-ea"/>
                </a:rPr>
                <a:t>特別講演</a:t>
              </a:r>
              <a:endParaRPr lang="en-US" altLang="ja-JP" sz="1200" dirty="0">
                <a:effectLst/>
                <a:latin typeface="+mn-ea"/>
              </a:endParaRPr>
            </a:p>
            <a:p>
              <a:pPr indent="140335" algn="r"/>
              <a:r>
                <a:rPr lang="ja-JP" altLang="en-US" sz="1200" dirty="0">
                  <a:solidFill>
                    <a:srgbClr val="000000"/>
                  </a:solidFill>
                  <a:latin typeface="+mn-ea"/>
                </a:rPr>
                <a:t>医療法人ちゅうざん会 ちゅうざん病院 病院長 </a:t>
              </a:r>
              <a:r>
                <a:rPr lang="ja-JP" altLang="en-US" sz="1200" b="1" dirty="0">
                  <a:solidFill>
                    <a:srgbClr val="000000"/>
                  </a:solidFill>
                  <a:latin typeface="+mn-ea"/>
                </a:rPr>
                <a:t>田島 文博 </a:t>
              </a:r>
              <a:r>
                <a:rPr lang="ja-JP" altLang="en-US" sz="1200" dirty="0">
                  <a:solidFill>
                    <a:srgbClr val="000000"/>
                  </a:solidFill>
                  <a:latin typeface="+mn-ea"/>
                </a:rPr>
                <a:t>先生</a:t>
              </a:r>
              <a:endParaRPr lang="en-US" altLang="ja-JP" sz="1200" dirty="0">
                <a:solidFill>
                  <a:srgbClr val="000000"/>
                </a:solidFill>
                <a:effectLst/>
                <a:latin typeface="+mn-ea"/>
              </a:endParaRPr>
            </a:p>
            <a:p>
              <a:pPr indent="140335"/>
              <a:r>
                <a:rPr lang="ja-JP" altLang="en-US" sz="1200" b="1" dirty="0">
                  <a:solidFill>
                    <a:srgbClr val="000000"/>
                  </a:solidFill>
                  <a:effectLst/>
                  <a:latin typeface="+mn-ea"/>
                </a:rPr>
                <a:t>　</a:t>
              </a:r>
              <a:r>
                <a:rPr lang="en-US" altLang="ja-JP" sz="1000" b="1" dirty="0">
                  <a:solidFill>
                    <a:srgbClr val="000000"/>
                  </a:solidFill>
                  <a:effectLst/>
                  <a:latin typeface="+mn-ea"/>
                </a:rPr>
                <a:t>13:05</a:t>
              </a:r>
              <a:r>
                <a:rPr lang="ja-JP" altLang="en-US" sz="1200" b="1" dirty="0">
                  <a:solidFill>
                    <a:srgbClr val="000000"/>
                  </a:solidFill>
                  <a:effectLst/>
                  <a:latin typeface="+mn-ea"/>
                </a:rPr>
                <a:t>　閉会の言葉</a:t>
              </a:r>
              <a:endParaRPr lang="en-US" altLang="ja-JP" sz="1200" b="1" dirty="0">
                <a:solidFill>
                  <a:srgbClr val="000000"/>
                </a:solidFill>
                <a:latin typeface="+mn-ea"/>
              </a:endParaRPr>
            </a:p>
            <a:p>
              <a:pPr indent="140335" algn="r"/>
              <a:r>
                <a:rPr lang="ja-JP" altLang="en-US" sz="1200" dirty="0">
                  <a:solidFill>
                    <a:srgbClr val="000000"/>
                  </a:solidFill>
                  <a:effectLst/>
                  <a:latin typeface="+mn-ea"/>
                </a:rPr>
                <a:t>日本海酒田リハビリテーション病院 病院長 </a:t>
              </a:r>
              <a:r>
                <a:rPr lang="ja-JP" altLang="en-US" sz="1200" b="1" dirty="0">
                  <a:solidFill>
                    <a:srgbClr val="000000"/>
                  </a:solidFill>
                  <a:effectLst/>
                  <a:latin typeface="+mn-ea"/>
                </a:rPr>
                <a:t>尾鷲 和也</a:t>
              </a:r>
              <a:r>
                <a:rPr lang="en-US" altLang="ja-JP" sz="1200" dirty="0">
                  <a:solidFill>
                    <a:srgbClr val="000000"/>
                  </a:solidFill>
                  <a:latin typeface="+mn-ea"/>
                </a:rPr>
                <a:t> </a:t>
              </a:r>
              <a:r>
                <a:rPr lang="ja-JP" altLang="en-US" sz="1200" dirty="0">
                  <a:solidFill>
                    <a:srgbClr val="000000"/>
                  </a:solidFill>
                  <a:latin typeface="+mn-ea"/>
                </a:rPr>
                <a:t>先生</a:t>
              </a:r>
              <a:endParaRPr lang="en-US" altLang="ja-JP" sz="1200" dirty="0">
                <a:solidFill>
                  <a:srgbClr val="000000"/>
                </a:solidFill>
                <a:effectLst/>
                <a:latin typeface="+mn-ea"/>
              </a:endParaRPr>
            </a:p>
          </p:txBody>
        </p:sp>
        <p:sp>
          <p:nvSpPr>
            <p:cNvPr id="6" name="テキスト ボックス 5">
              <a:extLst>
                <a:ext uri="{FF2B5EF4-FFF2-40B4-BE49-F238E27FC236}">
                  <a16:creationId xmlns:a16="http://schemas.microsoft.com/office/drawing/2014/main" id="{449941A1-7B8B-92BA-8E9A-AE90C5E89AC4}"/>
                </a:ext>
              </a:extLst>
            </p:cNvPr>
            <p:cNvSpPr txBox="1"/>
            <p:nvPr/>
          </p:nvSpPr>
          <p:spPr>
            <a:xfrm>
              <a:off x="1" y="4264858"/>
              <a:ext cx="6857999" cy="400110"/>
            </a:xfrm>
            <a:prstGeom prst="rect">
              <a:avLst/>
            </a:prstGeom>
            <a:noFill/>
          </p:spPr>
          <p:txBody>
            <a:bodyPr wrap="square" rtlCol="0">
              <a:spAutoFit/>
            </a:bodyPr>
            <a:lstStyle/>
            <a:p>
              <a:pPr algn="ctr"/>
              <a:r>
                <a:rPr kumimoji="1" lang="ja-JP" altLang="en-US" sz="2000" b="1" dirty="0">
                  <a:latin typeface="游ゴシック" panose="020B0400000000000000" pitchFamily="50" charset="-128"/>
                  <a:ea typeface="游ゴシック" panose="020B0400000000000000" pitchFamily="50" charset="-128"/>
                </a:rPr>
                <a:t>タイムスケジュール</a:t>
              </a:r>
            </a:p>
          </p:txBody>
        </p:sp>
      </p:grpSp>
    </p:spTree>
    <p:extLst>
      <p:ext uri="{BB962C8B-B14F-4D97-AF65-F5344CB8AC3E}">
        <p14:creationId xmlns:p14="http://schemas.microsoft.com/office/powerpoint/2010/main" val="1263283323"/>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20482</TotalTime>
  <Words>551</Words>
  <Application>Microsoft Office PowerPoint</Application>
  <PresentationFormat>A4 210 x 297 mm</PresentationFormat>
  <Paragraphs>68</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vt:i4>
      </vt:variant>
    </vt:vector>
  </HeadingPairs>
  <TitlesOfParts>
    <vt:vector size="12" baseType="lpstr">
      <vt:lpstr>ＭＳ Ｐゴシック</vt:lpstr>
      <vt:lpstr>游ゴシック</vt:lpstr>
      <vt:lpstr>游ゴシック Light</vt:lpstr>
      <vt:lpstr>Arial</vt:lpstr>
      <vt:lpstr>Calibri</vt:lpstr>
      <vt:lpstr>Calibri Light</vt:lpstr>
      <vt:lpstr>Times New Roman</vt:lpstr>
      <vt:lpstr>Wingdings 2</vt:lpstr>
      <vt:lpstr>HDOfficeLightV0</vt:lpstr>
      <vt:lpstr>Office テーマ</vt:lpstr>
      <vt:lpstr>PowerPoint プレゼンテーション</vt:lpstr>
      <vt:lpstr>PowerPoint プレゼンテーション</vt:lpstr>
    </vt:vector>
  </TitlesOfParts>
  <Company>Chugai Pharmaceutical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Rheumatoid Arthritis  Meeting in YAMAGATA（RAMY） 開催のご案内</dc:title>
  <dc:creator>早藤賢治</dc:creator>
  <cp:lastModifiedBy>Windows ユーザー</cp:lastModifiedBy>
  <cp:revision>362</cp:revision>
  <cp:lastPrinted>2023-06-06T01:11:48Z</cp:lastPrinted>
  <dcterms:created xsi:type="dcterms:W3CDTF">2012-09-19T00:50:33Z</dcterms:created>
  <dcterms:modified xsi:type="dcterms:W3CDTF">2023-07-06T23:43:12Z</dcterms:modified>
</cp:coreProperties>
</file>