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8" r:id="rId2"/>
  </p:sldMasterIdLst>
  <p:sldIdLst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16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49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43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15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91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95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94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69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73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2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95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649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132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233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408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04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070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982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60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26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19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354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3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625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121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9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035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23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26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81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661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05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01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A461B7-D536-467B-A673-42E81A2A0FB5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DB86F-D294-4488-8AD6-F1AD4B46D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76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t29th.org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t29th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00B051-FA74-48F5-9747-E72F6F2F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5825"/>
            <a:ext cx="10985500" cy="1463675"/>
          </a:xfrm>
        </p:spPr>
        <p:txBody>
          <a:bodyPr>
            <a:noAutofit/>
          </a:bodyPr>
          <a:lstStyle/>
          <a:p>
            <a:pPr algn="l"/>
            <a:r>
              <a:rPr lang="ja-JP" altLang="en-US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kumimoji="1" lang="ja-JP" altLang="en-US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第</a:t>
            </a:r>
            <a:r>
              <a:rPr kumimoji="1" lang="en-US" altLang="ja-JP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29</a:t>
            </a:r>
            <a:r>
              <a:rPr kumimoji="1" lang="ja-JP" altLang="en-US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回東北作業療法学会のご盛会を</a:t>
            </a:r>
            <a:br>
              <a:rPr kumimoji="1" lang="en-US" altLang="ja-JP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</a:br>
            <a:r>
              <a:rPr kumimoji="1" lang="ja-JP" altLang="en-US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　　　　　　お祈り申し上げます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4B0BBCF-FC79-46B0-8E71-65175788C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6799"/>
            <a:ext cx="10515600" cy="2544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一般社団法人　</a:t>
            </a:r>
            <a:r>
              <a:rPr lang="ja-JP" altLang="en-US" sz="48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山形県作業療法士会</a:t>
            </a:r>
            <a:endParaRPr lang="en-US" altLang="ja-JP" sz="48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〒</a:t>
            </a:r>
            <a:r>
              <a:rPr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990-9585</a:t>
            </a:r>
            <a:r>
              <a:rPr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山形県山形市飯田西二丁目</a:t>
            </a:r>
            <a:r>
              <a:rPr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2-2</a:t>
            </a:r>
          </a:p>
          <a:p>
            <a:pPr marL="0" indent="0" algn="ctr">
              <a:buNone/>
            </a:pPr>
            <a:r>
              <a:rPr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TEL</a:t>
            </a:r>
            <a:r>
              <a:rPr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：</a:t>
            </a:r>
            <a:r>
              <a:rPr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023-628-5718</a:t>
            </a:r>
            <a:r>
              <a:rPr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FAX</a:t>
            </a:r>
            <a:r>
              <a:rPr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：</a:t>
            </a:r>
            <a:r>
              <a:rPr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023-628-1519</a:t>
            </a:r>
          </a:p>
          <a:p>
            <a:pPr marL="0" indent="0" algn="ctr">
              <a:buNone/>
            </a:pPr>
            <a:r>
              <a:rPr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HP</a:t>
            </a:r>
            <a:r>
              <a:rPr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：</a:t>
            </a:r>
            <a:r>
              <a:rPr lang="en-US" altLang="ja-JP" u="sng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https://ot29th.org/</a:t>
            </a:r>
            <a:endParaRPr lang="ja-JP" altLang="en-US" dirty="0">
              <a:solidFill>
                <a:schemeClr val="tx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9B2885-D25B-4EA2-ABCF-F31BAFCAAFCE}"/>
              </a:ext>
            </a:extLst>
          </p:cNvPr>
          <p:cNvSpPr txBox="1"/>
          <p:nvPr/>
        </p:nvSpPr>
        <p:spPr>
          <a:xfrm>
            <a:off x="228600" y="183218"/>
            <a:ext cx="27813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テンプレート</a:t>
            </a:r>
            <a:r>
              <a:rPr kumimoji="1" lang="en-US" altLang="ja-JP" sz="2800" dirty="0"/>
              <a:t>【</a:t>
            </a:r>
            <a:r>
              <a:rPr kumimoji="1" lang="ja-JP" altLang="en-US" sz="2800" dirty="0"/>
              <a:t>１</a:t>
            </a:r>
            <a:r>
              <a:rPr kumimoji="1" lang="en-US" altLang="ja-JP" sz="2800" dirty="0"/>
              <a:t>】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2190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00B051-FA74-48F5-9747-E72F6F2F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5825"/>
            <a:ext cx="12192000" cy="1463675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400" dirty="0">
                <a:solidFill>
                  <a:schemeClr val="tx1"/>
                </a:solidFill>
              </a:rPr>
              <a:t>　第</a:t>
            </a:r>
            <a:r>
              <a:rPr kumimoji="1" lang="en-US" altLang="ja-JP" sz="4400" dirty="0">
                <a:solidFill>
                  <a:schemeClr val="tx1"/>
                </a:solidFill>
              </a:rPr>
              <a:t>29</a:t>
            </a:r>
            <a:r>
              <a:rPr kumimoji="1" lang="ja-JP" altLang="en-US" sz="4400" dirty="0">
                <a:solidFill>
                  <a:schemeClr val="tx1"/>
                </a:solidFill>
              </a:rPr>
              <a:t>回東北作業療法学会のご盛会を</a:t>
            </a:r>
            <a:br>
              <a:rPr kumimoji="1" lang="en-US" altLang="ja-JP" sz="4400" dirty="0">
                <a:solidFill>
                  <a:schemeClr val="tx1"/>
                </a:solidFill>
              </a:rPr>
            </a:br>
            <a:r>
              <a:rPr kumimoji="1" lang="ja-JP" altLang="en-US" sz="4400" dirty="0">
                <a:solidFill>
                  <a:schemeClr val="tx1"/>
                </a:solidFill>
              </a:rPr>
              <a:t>　　　　　　　　　</a:t>
            </a:r>
            <a:r>
              <a:rPr lang="ja-JP" altLang="en-US" sz="4400" dirty="0">
                <a:solidFill>
                  <a:schemeClr val="tx1"/>
                </a:solidFill>
              </a:rPr>
              <a:t>　</a:t>
            </a:r>
            <a:r>
              <a:rPr kumimoji="1" lang="ja-JP" altLang="en-US" sz="4400" dirty="0">
                <a:solidFill>
                  <a:schemeClr val="tx1"/>
                </a:solidFill>
              </a:rPr>
              <a:t>お祈り申し上げます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4B0BBCF-FC79-46B0-8E71-65175788C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1100"/>
            <a:ext cx="10515600" cy="264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200" dirty="0">
                <a:latin typeface="+mn-ea"/>
              </a:rPr>
              <a:t>一般社団法人　</a:t>
            </a:r>
            <a:r>
              <a:rPr lang="ja-JP" altLang="en-US" sz="4800" dirty="0">
                <a:latin typeface="+mn-ea"/>
              </a:rPr>
              <a:t>山形県作業療法士会</a:t>
            </a:r>
            <a:endParaRPr lang="en-US" altLang="ja-JP" sz="4800" b="1" dirty="0">
              <a:latin typeface="+mn-ea"/>
            </a:endParaRPr>
          </a:p>
          <a:p>
            <a:pPr marL="0" indent="0" algn="ctr">
              <a:buNone/>
            </a:pPr>
            <a:r>
              <a:rPr lang="ja-JP" altLang="en-US" sz="2400" dirty="0">
                <a:latin typeface="+mn-ea"/>
              </a:rPr>
              <a:t>〒</a:t>
            </a:r>
            <a:r>
              <a:rPr lang="en-US" altLang="ja-JP" sz="2400" dirty="0">
                <a:latin typeface="+mn-ea"/>
              </a:rPr>
              <a:t>990-9585</a:t>
            </a:r>
            <a:r>
              <a:rPr lang="ja-JP" altLang="en-US" sz="2400" dirty="0">
                <a:latin typeface="+mn-ea"/>
              </a:rPr>
              <a:t>　山形県山形市飯田西二丁目</a:t>
            </a:r>
            <a:r>
              <a:rPr lang="en-US" altLang="ja-JP" sz="2400" dirty="0">
                <a:latin typeface="+mn-ea"/>
              </a:rPr>
              <a:t>2-2</a:t>
            </a:r>
          </a:p>
          <a:p>
            <a:pPr marL="0" indent="0" algn="ctr">
              <a:buNone/>
            </a:pPr>
            <a:r>
              <a:rPr lang="en-US" altLang="ja-JP" sz="2400" dirty="0">
                <a:latin typeface="+mn-ea"/>
              </a:rPr>
              <a:t>TEL</a:t>
            </a:r>
            <a:r>
              <a:rPr lang="ja-JP" altLang="en-US" sz="2400" dirty="0">
                <a:latin typeface="+mn-ea"/>
              </a:rPr>
              <a:t>：</a:t>
            </a:r>
            <a:r>
              <a:rPr lang="en-US" altLang="ja-JP" sz="2400" dirty="0">
                <a:latin typeface="+mn-ea"/>
              </a:rPr>
              <a:t>023-628-5718</a:t>
            </a:r>
            <a:r>
              <a:rPr lang="ja-JP" altLang="en-US" sz="2400" dirty="0">
                <a:latin typeface="+mn-ea"/>
              </a:rPr>
              <a:t>　</a:t>
            </a:r>
            <a:r>
              <a:rPr lang="en-US" altLang="ja-JP" sz="2400" dirty="0">
                <a:latin typeface="+mn-ea"/>
              </a:rPr>
              <a:t>FAX</a:t>
            </a:r>
            <a:r>
              <a:rPr lang="ja-JP" altLang="en-US" sz="2400" dirty="0">
                <a:latin typeface="+mn-ea"/>
              </a:rPr>
              <a:t>：</a:t>
            </a:r>
            <a:r>
              <a:rPr lang="en-US" altLang="ja-JP" sz="2400" dirty="0">
                <a:latin typeface="+mn-ea"/>
              </a:rPr>
              <a:t>023-628-1519</a:t>
            </a:r>
          </a:p>
          <a:p>
            <a:pPr marL="0" indent="0" algn="ctr">
              <a:buNone/>
            </a:pPr>
            <a:r>
              <a:rPr lang="en-US" altLang="ja-JP" sz="2400" dirty="0">
                <a:latin typeface="+mn-ea"/>
              </a:rPr>
              <a:t>HP</a:t>
            </a:r>
            <a:r>
              <a:rPr lang="ja-JP" altLang="en-US" sz="2400" dirty="0">
                <a:latin typeface="+mn-ea"/>
              </a:rPr>
              <a:t>：</a:t>
            </a:r>
            <a:r>
              <a:rPr lang="en-US" altLang="ja-JP" sz="2400" u="sng" dirty="0">
                <a:solidFill>
                  <a:schemeClr val="tx1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https://ot29th.org/</a:t>
            </a:r>
            <a:endParaRPr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67259D-4072-4EDC-A211-362FADD65A25}"/>
              </a:ext>
            </a:extLst>
          </p:cNvPr>
          <p:cNvSpPr txBox="1"/>
          <p:nvPr/>
        </p:nvSpPr>
        <p:spPr>
          <a:xfrm>
            <a:off x="228600" y="183218"/>
            <a:ext cx="34671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テンプレート</a:t>
            </a:r>
            <a:r>
              <a:rPr kumimoji="1" lang="en-US" altLang="ja-JP" sz="2800" dirty="0"/>
              <a:t>【</a:t>
            </a:r>
            <a:r>
              <a:rPr kumimoji="1" lang="ja-JP" altLang="en-US" sz="2800" dirty="0"/>
              <a:t>２</a:t>
            </a:r>
            <a:r>
              <a:rPr kumimoji="1" lang="en-US" altLang="ja-JP" sz="2800" dirty="0"/>
              <a:t>】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142618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14</Words>
  <Application>Microsoft Office PowerPoint</Application>
  <PresentationFormat>ワイド画面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HGｺﾞｼｯｸM</vt:lpstr>
      <vt:lpstr>メイリオ</vt:lpstr>
      <vt:lpstr>Arial</vt:lpstr>
      <vt:lpstr>Garamond</vt:lpstr>
      <vt:lpstr>Trebuchet MS</vt:lpstr>
      <vt:lpstr>Wingdings 3</vt:lpstr>
      <vt:lpstr>ファセット</vt:lpstr>
      <vt:lpstr>オーガニック</vt:lpstr>
      <vt:lpstr>　第29回東北作業療法学会のご盛会を 　　　　　　　　　お祈り申し上げます</vt:lpstr>
      <vt:lpstr>　第29回東北作業療法学会のご盛会を 　　　　　　　　　　お祈り申し上げます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hpot</dc:creator>
  <cp:lastModifiedBy>hpot</cp:lastModifiedBy>
  <cp:revision>13</cp:revision>
  <dcterms:created xsi:type="dcterms:W3CDTF">2019-01-27T23:28:46Z</dcterms:created>
  <dcterms:modified xsi:type="dcterms:W3CDTF">2019-02-14T23:11:36Z</dcterms:modified>
</cp:coreProperties>
</file>