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56" r:id="rId3"/>
    <p:sldId id="257" r:id="rId4"/>
    <p:sldId id="258" r:id="rId5"/>
    <p:sldId id="259" r:id="rId6"/>
    <p:sldId id="265" r:id="rId7"/>
    <p:sldId id="260" r:id="rId8"/>
    <p:sldId id="262" r:id="rId9"/>
    <p:sldId id="263" r:id="rId10"/>
  </p:sldIdLst>
  <p:sldSz cx="9906000" cy="6858000" type="A4"/>
  <p:notesSz cx="6858000" cy="9144000"/>
  <p:defaultTextStyle>
    <a:defPPr>
      <a:defRPr lang="ja-JP"/>
    </a:defPPr>
    <a:lvl1pPr marL="0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8"/>
    <p:restoredTop sz="94666"/>
  </p:normalViewPr>
  <p:slideViewPr>
    <p:cSldViewPr snapToGrid="0" snapToObjects="1">
      <p:cViewPr varScale="1">
        <p:scale>
          <a:sx n="85" d="100"/>
          <a:sy n="85" d="100"/>
        </p:scale>
        <p:origin x="1050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8" d="100"/>
        <a:sy n="1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2BFDD-E36C-6D45-AF48-C01001FD70A7}" type="datetimeFigureOut">
              <a:rPr kumimoji="1" lang="ja-JP" altLang="en-US" smtClean="0"/>
              <a:pPr/>
              <a:t>2019/4/21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85ECC-7EE7-184C-9B25-CF68FBB6E5B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90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67E90-2C99-A849-A889-9103FD849A1F}" type="datetimeFigureOut">
              <a:rPr kumimoji="1" lang="ja-JP" altLang="en-US" smtClean="0"/>
              <a:pPr/>
              <a:t>2019/4/21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61391-8E32-7340-AF0B-B2AA419B5C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233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9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56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7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26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52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1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0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28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92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09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23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E241-E4A7-B643-AC18-66741BE76AF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612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78908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478908" rtl="0" eaLnBrk="1" latinLnBrk="0" hangingPunct="1">
        <a:spcBef>
          <a:spcPct val="20000"/>
        </a:spcBef>
        <a:buFont typeface="Arial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478908" rtl="0" eaLnBrk="1" latinLnBrk="0" hangingPunct="1">
        <a:spcBef>
          <a:spcPct val="20000"/>
        </a:spcBef>
        <a:buFont typeface="Arial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478908" rtl="0" eaLnBrk="1" latinLnBrk="0" hangingPunct="1">
        <a:spcBef>
          <a:spcPct val="20000"/>
        </a:spcBef>
        <a:buFont typeface="Arial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478908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478908" rtl="0" eaLnBrk="1" latinLnBrk="0" hangingPunct="1">
        <a:spcBef>
          <a:spcPct val="20000"/>
        </a:spcBef>
        <a:buFont typeface="Arial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02771" y="1372780"/>
            <a:ext cx="5314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事例報告セッション　</a:t>
            </a:r>
            <a:endParaRPr kumimoji="1" lang="en-US" altLang="ja-JP" sz="40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ポスター作成用　見本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2771" y="394220"/>
            <a:ext cx="6590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HGMaruGothicMPRO" charset="-128"/>
                <a:ea typeface="HGMaruGothicMPRO" charset="-128"/>
                <a:cs typeface="HGMaruGothicMPRO" charset="-128"/>
              </a:rPr>
              <a:t>第</a:t>
            </a:r>
            <a:r>
              <a:rPr kumimoji="1" lang="en-US" altLang="ja-JP" sz="4000" dirty="0">
                <a:latin typeface="HGMaruGothicMPRO" charset="-128"/>
                <a:ea typeface="HGMaruGothicMPRO" charset="-128"/>
                <a:cs typeface="HGMaruGothicMPRO" charset="-128"/>
              </a:rPr>
              <a:t>29</a:t>
            </a:r>
            <a:r>
              <a:rPr kumimoji="1" lang="ja-JP" altLang="en-US" sz="4000" dirty="0">
                <a:latin typeface="HGMaruGothicMPRO" charset="-128"/>
                <a:ea typeface="HGMaruGothicMPRO" charset="-128"/>
                <a:cs typeface="HGMaruGothicMPRO" charset="-128"/>
              </a:rPr>
              <a:t>回　東北作業療法学会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242007"/>
              </p:ext>
            </p:extLst>
          </p:nvPr>
        </p:nvGraphicFramePr>
        <p:xfrm>
          <a:off x="6637106" y="3738210"/>
          <a:ext cx="2507344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2P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78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6P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596">
                <a:tc>
                  <a:txBody>
                    <a:bodyPr/>
                    <a:lstStyle/>
                    <a:p>
                      <a:pPr marL="0" marR="0" indent="0" algn="ctr" defTabSz="478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3P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7P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4P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78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8P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478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5P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78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9P</a:t>
                      </a:r>
                      <a:endParaRPr kumimoji="1" lang="ja-JP" altLang="en-US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12150" y="3141765"/>
            <a:ext cx="4695516" cy="30162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こちらは事例報告セッション</a:t>
            </a:r>
            <a:endParaRPr kumimoji="1" lang="en-US" altLang="ja-JP" dirty="0"/>
          </a:p>
          <a:p>
            <a:r>
              <a:rPr kumimoji="1" lang="ja-JP" altLang="en-US" dirty="0"/>
              <a:t>ポスター　本文用の</a:t>
            </a:r>
            <a:r>
              <a:rPr lang="ja-JP" altLang="en-US" dirty="0"/>
              <a:t>テンプレートになります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文字サイズを参考にしてください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表題や報告者の所属などに関する部分は</a:t>
            </a:r>
            <a:endParaRPr lang="en-US" altLang="ja-JP" dirty="0"/>
          </a:p>
          <a:p>
            <a:r>
              <a:rPr kumimoji="1" lang="ja-JP" altLang="en-US" dirty="0"/>
              <a:t>別途作成してください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各ページを　</a:t>
            </a:r>
            <a:r>
              <a:rPr lang="en-US" altLang="ja-JP" dirty="0"/>
              <a:t>A3</a:t>
            </a:r>
            <a:r>
              <a:rPr lang="ja-JP" altLang="en-US" dirty="0"/>
              <a:t>サイズに印刷し，右図の様に</a:t>
            </a:r>
            <a:endParaRPr lang="en-US" altLang="ja-JP" dirty="0"/>
          </a:p>
          <a:p>
            <a:r>
              <a:rPr lang="ja-JP" altLang="en-US" dirty="0"/>
              <a:t>配置します</a:t>
            </a:r>
            <a:endParaRPr lang="en-US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6637106" y="3061699"/>
            <a:ext cx="2517168" cy="5753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表題・報告者名・所属は別途作成</a:t>
            </a:r>
          </a:p>
        </p:txBody>
      </p:sp>
    </p:spTree>
    <p:extLst>
      <p:ext uri="{BB962C8B-B14F-4D97-AF65-F5344CB8AC3E}">
        <p14:creationId xmlns:p14="http://schemas.microsoft.com/office/powerpoint/2010/main" val="304230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6306" y="292812"/>
            <a:ext cx="9428198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１　報告の目的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6306" y="2687442"/>
            <a:ext cx="9428198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２　事例紹介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0449E8-4D14-4B59-98DB-E0936C644C10}"/>
              </a:ext>
            </a:extLst>
          </p:cNvPr>
          <p:cNvSpPr/>
          <p:nvPr/>
        </p:nvSpPr>
        <p:spPr>
          <a:xfrm>
            <a:off x="371870" y="735933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69E6B8-A71E-4079-9729-5D3D357D9CE7}"/>
              </a:ext>
            </a:extLst>
          </p:cNvPr>
          <p:cNvSpPr/>
          <p:nvPr/>
        </p:nvSpPr>
        <p:spPr>
          <a:xfrm>
            <a:off x="371870" y="3140467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78642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0374" y="204650"/>
            <a:ext cx="9428198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３　作業療法評価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7D97F38-CE7B-4EA1-8647-091147570EF4}"/>
              </a:ext>
            </a:extLst>
          </p:cNvPr>
          <p:cNvSpPr/>
          <p:nvPr/>
        </p:nvSpPr>
        <p:spPr>
          <a:xfrm>
            <a:off x="371870" y="645622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2254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94104" y="216466"/>
            <a:ext cx="9428197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４　介入の基本方針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4104" y="2892141"/>
            <a:ext cx="9428197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５　作業療法実施計画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24BF8F-AD2C-419C-91FC-0610D747D5BA}"/>
              </a:ext>
            </a:extLst>
          </p:cNvPr>
          <p:cNvSpPr/>
          <p:nvPr/>
        </p:nvSpPr>
        <p:spPr>
          <a:xfrm>
            <a:off x="371870" y="656911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F70FAB-874B-4935-AA89-689AF2196D0B}"/>
              </a:ext>
            </a:extLst>
          </p:cNvPr>
          <p:cNvSpPr/>
          <p:nvPr/>
        </p:nvSpPr>
        <p:spPr>
          <a:xfrm>
            <a:off x="371870" y="3321088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16143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52489" y="220646"/>
            <a:ext cx="9428197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６　介入経過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DBF5C97-BA65-4612-B46E-9AA8BD8AD31E}"/>
              </a:ext>
            </a:extLst>
          </p:cNvPr>
          <p:cNvSpPr/>
          <p:nvPr/>
        </p:nvSpPr>
        <p:spPr>
          <a:xfrm>
            <a:off x="371870" y="668200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4175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5448F5-3164-483B-BF18-D6EA62B4043E}"/>
              </a:ext>
            </a:extLst>
          </p:cNvPr>
          <p:cNvSpPr/>
          <p:nvPr/>
        </p:nvSpPr>
        <p:spPr>
          <a:xfrm>
            <a:off x="371870" y="476287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6144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82988" y="213584"/>
            <a:ext cx="9428196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７　結果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814CB5-F0C2-48CB-BC39-8156DC30802E}"/>
              </a:ext>
            </a:extLst>
          </p:cNvPr>
          <p:cNvSpPr/>
          <p:nvPr/>
        </p:nvSpPr>
        <p:spPr>
          <a:xfrm>
            <a:off x="371870" y="668200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911879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75952" y="223092"/>
            <a:ext cx="9428200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８　考察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08C9B35-E9F0-4F33-8AC3-F2F2AE013A2F}"/>
              </a:ext>
            </a:extLst>
          </p:cNvPr>
          <p:cNvSpPr/>
          <p:nvPr/>
        </p:nvSpPr>
        <p:spPr>
          <a:xfrm>
            <a:off x="371870" y="679489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05882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66685" y="2785280"/>
            <a:ext cx="9428200" cy="361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kumimoji="1" lang="ja-JP" altLang="en-US" dirty="0"/>
              <a:t>９　参考文献・引用文献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C9B681-C04C-8B46-A3DF-6EEA17644252}"/>
              </a:ext>
            </a:extLst>
          </p:cNvPr>
          <p:cNvSpPr txBox="1"/>
          <p:nvPr/>
        </p:nvSpPr>
        <p:spPr>
          <a:xfrm>
            <a:off x="797755" y="5761972"/>
            <a:ext cx="7699544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ea"/>
                <a:ea typeface="+mj-ea"/>
              </a:rPr>
              <a:t>COI</a:t>
            </a:r>
            <a:r>
              <a:rPr kumimoji="1" lang="ja-JP" altLang="en-US" dirty="0">
                <a:latin typeface="+mj-ea"/>
                <a:ea typeface="+mj-ea"/>
              </a:rPr>
              <a:t>開示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ja-JP" altLang="en-US" dirty="0">
                <a:latin typeface="+mj-ea"/>
                <a:ea typeface="+mj-ea"/>
              </a:rPr>
              <a:t>演題発表内容に関連し，開示すべき</a:t>
            </a:r>
            <a:r>
              <a:rPr lang="en-US" altLang="ja-JP" dirty="0">
                <a:latin typeface="+mj-ea"/>
                <a:ea typeface="+mj-ea"/>
              </a:rPr>
              <a:t>COI</a:t>
            </a:r>
            <a:r>
              <a:rPr lang="ja-JP" altLang="en-US" dirty="0">
                <a:latin typeface="+mj-ea"/>
                <a:ea typeface="+mj-ea"/>
              </a:rPr>
              <a:t>関係にある企業などはありません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BBBDB45-E7E2-4A86-98D7-965E52354835}"/>
              </a:ext>
            </a:extLst>
          </p:cNvPr>
          <p:cNvSpPr/>
          <p:nvPr/>
        </p:nvSpPr>
        <p:spPr>
          <a:xfrm>
            <a:off x="371870" y="3428532"/>
            <a:ext cx="90178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/>
              <a:t>参考文献・引用文献がない場合は，タイトルバナーも削除してください</a:t>
            </a:r>
            <a:endParaRPr lang="en-US" altLang="ja-JP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09109E6-7CA4-417E-967E-33F6EBE42CB9}"/>
              </a:ext>
            </a:extLst>
          </p:cNvPr>
          <p:cNvSpPr txBox="1"/>
          <p:nvPr/>
        </p:nvSpPr>
        <p:spPr>
          <a:xfrm>
            <a:off x="491859" y="5160723"/>
            <a:ext cx="877785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COI</a:t>
            </a:r>
            <a:r>
              <a:rPr kumimoji="1" lang="ja-JP" altLang="en-US" dirty="0"/>
              <a:t>開示について記入してください．関連企業がない場合は下記を参考にしてください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121C202-1F85-482E-A6FD-3D7B4DC0DDEF}"/>
              </a:ext>
            </a:extLst>
          </p:cNvPr>
          <p:cNvSpPr/>
          <p:nvPr/>
        </p:nvSpPr>
        <p:spPr>
          <a:xfrm>
            <a:off x="371870" y="476287"/>
            <a:ext cx="9017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MS</a:t>
            </a:r>
            <a:r>
              <a:rPr lang="ja-JP" altLang="en-US" sz="2000" dirty="0"/>
              <a:t>　</a:t>
            </a:r>
            <a:r>
              <a:rPr lang="en-US" altLang="ja-JP" sz="2000" dirty="0"/>
              <a:t>P</a:t>
            </a:r>
            <a:r>
              <a:rPr lang="ja-JP" altLang="en-US" sz="2000" dirty="0"/>
              <a:t>　ゴシック　</a:t>
            </a:r>
            <a:r>
              <a:rPr lang="en-US" altLang="ja-JP" sz="2000" dirty="0"/>
              <a:t>20</a:t>
            </a:r>
            <a:r>
              <a:rPr lang="ja-JP" altLang="en-US" sz="2000" dirty="0"/>
              <a:t>ポイント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54307010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87</Words>
  <Application>Microsoft Office PowerPoint</Application>
  <PresentationFormat>A4 210 x 297 mm</PresentationFormat>
  <Paragraphs>47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HGMaruGothicMPRO</vt:lpstr>
      <vt:lpstr>HGMaruGothicMPRO</vt:lpstr>
      <vt:lpstr>ＭＳ Ｐゴシック</vt:lpstr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リハビリ</dc:creator>
  <cp:lastModifiedBy>井上 香</cp:lastModifiedBy>
  <cp:revision>30</cp:revision>
  <dcterms:created xsi:type="dcterms:W3CDTF">2017-08-09T21:19:24Z</dcterms:created>
  <dcterms:modified xsi:type="dcterms:W3CDTF">2019-04-21T06:45:53Z</dcterms:modified>
</cp:coreProperties>
</file>