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72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7" pos="3840" userDrawn="1">
          <p15:clr>
            <a:srgbClr val="A4A3A4"/>
          </p15:clr>
        </p15:guide>
        <p15:guide id="18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FFFF00"/>
    <a:srgbClr val="FFFFFF"/>
    <a:srgbClr val="000000"/>
    <a:srgbClr val="777777"/>
    <a:srgbClr val="3A0000"/>
    <a:srgbClr val="260000"/>
    <a:srgbClr val="1E0007"/>
    <a:srgbClr val="2A000A"/>
    <a:srgbClr val="3E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2" autoAdjust="0"/>
    <p:restoredTop sz="92338" autoAdjust="0"/>
  </p:normalViewPr>
  <p:slideViewPr>
    <p:cSldViewPr>
      <p:cViewPr varScale="1">
        <p:scale>
          <a:sx n="81" d="100"/>
          <a:sy n="81" d="100"/>
        </p:scale>
        <p:origin x="835" y="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4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6"/>
    </p:cViewPr>
  </p:sorterViewPr>
  <p:notesViewPr>
    <p:cSldViewPr showGuides="1">
      <p:cViewPr varScale="1">
        <p:scale>
          <a:sx n="76" d="100"/>
          <a:sy n="76" d="100"/>
        </p:scale>
        <p:origin x="3600" y="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CA9A1-49A5-4813-BE73-64411D697E83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E35D2-4F1F-4BDF-88EC-2B2C6B449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149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18005-AB2E-4230-9CBF-EC876F8C3946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E3972-898B-454C-95F2-E930BA80A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C2F38E-115D-473A-AA13-8CACDAC40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altLang="ja-JP"/>
              <a:t>© Presentation Design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9F1AAF4-136B-49B5-8509-D8D6F5305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6072" y="3085888"/>
            <a:ext cx="10439856" cy="677108"/>
          </a:xfrm>
        </p:spPr>
        <p:txBody>
          <a:bodyPr wrap="square" anchor="t" anchorCtr="0">
            <a:spAutoFit/>
          </a:bodyPr>
          <a:lstStyle>
            <a:lvl1pPr algn="ctr">
              <a:lnSpc>
                <a:spcPct val="110000"/>
              </a:lnSpc>
              <a:defRPr sz="4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23AFDC8E-8CC6-4A7D-AF07-BC3A49D1C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2420888"/>
            <a:ext cx="10439400" cy="424732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2FC0CF8-3490-445C-AAD8-397B8EBA657E}"/>
              </a:ext>
            </a:extLst>
          </p:cNvPr>
          <p:cNvSpPr>
            <a:spLocks noChangeAspect="1"/>
          </p:cNvSpPr>
          <p:nvPr userDrawn="1"/>
        </p:nvSpPr>
        <p:spPr bwMode="auto">
          <a:xfrm flipV="1">
            <a:off x="0" y="0"/>
            <a:ext cx="828000" cy="828000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744DC4E6-6F7C-47AB-8546-70F237955C94}"/>
              </a:ext>
            </a:extLst>
          </p:cNvPr>
          <p:cNvSpPr>
            <a:spLocks noChangeAspect="1"/>
          </p:cNvSpPr>
          <p:nvPr userDrawn="1"/>
        </p:nvSpPr>
        <p:spPr bwMode="auto">
          <a:xfrm flipH="1">
            <a:off x="11364000" y="6030000"/>
            <a:ext cx="828000" cy="828000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83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サブカラー｜メイン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26B92A0-EDED-4536-9E58-2FBD4765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73A276-5A07-4C72-BB63-F049B1756F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ja-JP"/>
              <a:t>© Presentation Design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934225-B3D1-4850-857E-182D81C55F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1911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メインカラー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14F7458-3811-4411-A9E0-A6A5FC4B0F7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3B8F83-2622-4E21-9752-B2AD526951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dirty="0"/>
              <a:t>© Presentation Design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7626CC-A741-4F6E-8DF7-50139980DC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67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無彩色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C10651-325F-4FB9-A135-70BFA6055C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dirty="0"/>
              <a:t>© Presentation Design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4AB77E-F94E-4A0E-B493-C443A1D33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C8D07CF8-40DD-4A95-8FC1-F5D0A8B7353E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0778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ブラック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3E49A9F-23EA-4411-8ADD-28B41C64627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6C5FE16-A2DE-473F-AC61-49592F55CE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dirty="0"/>
              <a:t>© Presentation Design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4B76CF-DE85-4A94-8D19-AFDF758ED3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4535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06F3A714-952D-4B82-9300-94D328F5BEB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C2F38E-115D-473A-AA13-8CACDAC40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altLang="ja-JP" dirty="0"/>
              <a:t>© Presentation Design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9F1AAF4-136B-49B5-8509-D8D6F5305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 bwMode="gray">
          <a:xfrm>
            <a:off x="876072" y="3085888"/>
            <a:ext cx="10439856" cy="677108"/>
          </a:xfrm>
        </p:spPr>
        <p:txBody>
          <a:bodyPr wrap="square" anchor="t" anchorCtr="0">
            <a:spAutoFit/>
          </a:bodyPr>
          <a:lstStyle>
            <a:lvl1pPr algn="ctr">
              <a:lnSpc>
                <a:spcPct val="11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2FC0CF8-3490-445C-AAD8-397B8EBA657E}"/>
              </a:ext>
            </a:extLst>
          </p:cNvPr>
          <p:cNvSpPr>
            <a:spLocks noChangeAspect="1"/>
          </p:cNvSpPr>
          <p:nvPr userDrawn="1"/>
        </p:nvSpPr>
        <p:spPr bwMode="gray">
          <a:xfrm flipV="1">
            <a:off x="0" y="0"/>
            <a:ext cx="828000" cy="82800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744DC4E6-6F7C-47AB-8546-70F237955C94}"/>
              </a:ext>
            </a:extLst>
          </p:cNvPr>
          <p:cNvSpPr>
            <a:spLocks noChangeAspect="1"/>
          </p:cNvSpPr>
          <p:nvPr userDrawn="1"/>
        </p:nvSpPr>
        <p:spPr bwMode="gray">
          <a:xfrm flipH="1">
            <a:off x="11364000" y="6030000"/>
            <a:ext cx="828000" cy="82800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8147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0" y="0"/>
            <a:ext cx="232898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2906584" y="1051200"/>
            <a:ext cx="8409115" cy="396044"/>
          </a:xfrm>
        </p:spPr>
        <p:txBody>
          <a:bodyPr/>
          <a:lstStyle>
            <a:lvl1pPr>
              <a:lnSpc>
                <a:spcPct val="110000"/>
              </a:lnSpc>
              <a:defRPr sz="24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232898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8D3866-6216-4C8A-916E-396710976F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© Presentation Design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EE96AC-D8C9-4416-968E-5D8A2D44A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928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中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8486" y="2945133"/>
            <a:ext cx="10635028" cy="931738"/>
          </a:xfrm>
          <a:ln w="6350">
            <a:solidFill>
              <a:schemeClr val="tx2"/>
            </a:solidFill>
          </a:ln>
        </p:spPr>
        <p:txBody>
          <a:bodyPr wrap="square" lIns="251999" tIns="251999" rIns="251999" bIns="180000">
            <a:spAutoFit/>
          </a:bodyPr>
          <a:lstStyle>
            <a:lvl1pPr algn="ctr">
              <a:lnSpc>
                <a:spcPct val="120000"/>
              </a:lnSpc>
              <a:defRPr sz="2799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797D66-6B2B-45E3-BE20-BAAF90820D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ja-JP"/>
              <a:t>© Presentation Design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2ECE19-D8AD-4E50-B2B3-CF83747DBC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9886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｜2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12192000" cy="36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CA3C225-AC47-4EF6-8947-ADB1A48D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3AE47-FD4C-43E4-9ABA-F22918219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© Presentation Design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C49C2B-E4A3-4368-A638-B00FFF278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0100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｜3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12192000" cy="36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CA3C225-AC47-4EF6-8947-ADB1A48D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3AE47-FD4C-43E4-9ABA-F22918219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© Presentation Design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C49C2B-E4A3-4368-A638-B00FFF278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8383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02" userDrawn="1">
          <p15:clr>
            <a:srgbClr val="FBAE40"/>
          </p15:clr>
        </p15:guide>
        <p15:guide id="2" pos="5178" userDrawn="1">
          <p15:clr>
            <a:srgbClr val="FBAE40"/>
          </p15:clr>
        </p15:guide>
        <p15:guide id="3" pos="2865" userDrawn="1">
          <p15:clr>
            <a:srgbClr val="FBAE40"/>
          </p15:clr>
        </p15:guide>
        <p15:guide id="4" pos="481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情報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AF9EA8A6-816C-4557-A9F5-2415803B430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7" name="角丸四角形 6"/>
          <p:cNvSpPr/>
          <p:nvPr userDrawn="1"/>
        </p:nvSpPr>
        <p:spPr bwMode="gray">
          <a:xfrm>
            <a:off x="0" y="1"/>
            <a:ext cx="12192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9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0" y="1"/>
            <a:ext cx="12192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B1E27A7-F85E-4098-A526-D2C45A005A28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78C479-06EF-44C2-8736-BC5FF0B02C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© Presentation Design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8843D7-25DC-44DE-8CA7-9F51469C4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829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補足情報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19C71F7-DBAE-480A-9026-30B020360793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183223 w 12192000"/>
              <a:gd name="connsiteY0" fmla="*/ 144000 h 6858000"/>
              <a:gd name="connsiteX1" fmla="*/ 144000 w 12192000"/>
              <a:gd name="connsiteY1" fmla="*/ 183223 h 6858000"/>
              <a:gd name="connsiteX2" fmla="*/ 144000 w 12192000"/>
              <a:gd name="connsiteY2" fmla="*/ 6674777 h 6858000"/>
              <a:gd name="connsiteX3" fmla="*/ 183223 w 12192000"/>
              <a:gd name="connsiteY3" fmla="*/ 6714000 h 6858000"/>
              <a:gd name="connsiteX4" fmla="*/ 12008777 w 12192000"/>
              <a:gd name="connsiteY4" fmla="*/ 6714000 h 6858000"/>
              <a:gd name="connsiteX5" fmla="*/ 12048000 w 12192000"/>
              <a:gd name="connsiteY5" fmla="*/ 6674777 h 6858000"/>
              <a:gd name="connsiteX6" fmla="*/ 12048000 w 12192000"/>
              <a:gd name="connsiteY6" fmla="*/ 183223 h 6858000"/>
              <a:gd name="connsiteX7" fmla="*/ 12008777 w 12192000"/>
              <a:gd name="connsiteY7" fmla="*/ 144000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183223" y="144000"/>
                </a:moveTo>
                <a:cubicBezTo>
                  <a:pt x="161561" y="144000"/>
                  <a:pt x="144000" y="161561"/>
                  <a:pt x="144000" y="183223"/>
                </a:cubicBezTo>
                <a:lnTo>
                  <a:pt x="144000" y="6674777"/>
                </a:lnTo>
                <a:cubicBezTo>
                  <a:pt x="144000" y="6696439"/>
                  <a:pt x="161561" y="6714000"/>
                  <a:pt x="183223" y="6714000"/>
                </a:cubicBezTo>
                <a:lnTo>
                  <a:pt x="12008777" y="6714000"/>
                </a:lnTo>
                <a:cubicBezTo>
                  <a:pt x="12030439" y="6714000"/>
                  <a:pt x="12048000" y="6696439"/>
                  <a:pt x="12048000" y="6674777"/>
                </a:cubicBezTo>
                <a:lnTo>
                  <a:pt x="12048000" y="183223"/>
                </a:lnTo>
                <a:cubicBezTo>
                  <a:pt x="12048000" y="161561"/>
                  <a:pt x="12030439" y="144000"/>
                  <a:pt x="12008777" y="1440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6350">
            <a:noFill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800" y="475200"/>
            <a:ext cx="11520000" cy="396044"/>
          </a:xfrm>
        </p:spPr>
        <p:txBody>
          <a:bodyPr/>
          <a:lstStyle>
            <a:lvl1pPr algn="ctr">
              <a:lnSpc>
                <a:spcPct val="110000"/>
              </a:lnSpc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C67B7D5-0E54-42C4-902F-5C3D689F18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6299" y="6440400"/>
            <a:ext cx="10439401" cy="265733"/>
          </a:xfrm>
        </p:spPr>
        <p:txBody>
          <a:bodyPr/>
          <a:lstStyle/>
          <a:p>
            <a:r>
              <a:rPr lang="en-US" altLang="ja-JP" dirty="0"/>
              <a:t>© Presentation Design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92CC0926-0B0E-4667-8BFE-C5B81525D8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80274" y="6440400"/>
            <a:ext cx="376366" cy="265733"/>
          </a:xfrm>
        </p:spPr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0265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3A8F1-A33D-4AE4-BF35-43FC3E45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AB6DA2-71E5-43F6-8D48-8532E69246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© Presentation Design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6DC252-7A3C-4D8B-9523-11BEBD217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634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サブカラー｜無彩色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80A0A7D-BAE1-4625-B950-E4C38A13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905AC4-E63C-4FC1-B2BC-9CF537226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© Presentation Design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7AB175-7137-495A-BD7F-8CFF85DB24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6904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35360" y="152636"/>
            <a:ext cx="1152128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5">
            <a:extLst>
              <a:ext uri="{FF2B5EF4-FFF2-40B4-BE49-F238E27FC236}">
                <a16:creationId xmlns:a16="http://schemas.microsoft.com/office/drawing/2014/main" id="{2564E175-3A7A-493A-A6EC-98C76D805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6299" y="6592266"/>
            <a:ext cx="10439401" cy="2657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altLang="ja-JP" dirty="0"/>
              <a:t>© Presentation Design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908CF9-FD2A-43E2-9B37-C2D4E0B82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2604" y="6592267"/>
            <a:ext cx="45583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29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0" r:id="rId2"/>
    <p:sldLayoutId id="2147483731" r:id="rId3"/>
    <p:sldLayoutId id="2147483732" r:id="rId4"/>
    <p:sldLayoutId id="2147483745" r:id="rId5"/>
    <p:sldLayoutId id="2147483733" r:id="rId6"/>
    <p:sldLayoutId id="2147483734" r:id="rId7"/>
    <p:sldLayoutId id="2147483735" r:id="rId8"/>
    <p:sldLayoutId id="2147483741" r:id="rId9"/>
    <p:sldLayoutId id="2147483740" r:id="rId10"/>
    <p:sldLayoutId id="2147483736" r:id="rId11"/>
    <p:sldLayoutId id="2147483737" r:id="rId12"/>
    <p:sldLayoutId id="2147483742" r:id="rId13"/>
    <p:sldLayoutId id="2147483744" r:id="rId14"/>
  </p:sldLayoutIdLst>
  <p:hf hdr="0" dt="0"/>
  <p:txStyles>
    <p:titleStyle>
      <a:lvl1pPr algn="l" defTabSz="914126" rtl="0" eaLnBrk="1" latinLnBrk="0" hangingPunct="1">
        <a:lnSpc>
          <a:spcPct val="110000"/>
        </a:lnSpc>
        <a:spcBef>
          <a:spcPct val="0"/>
        </a:spcBef>
        <a:buNone/>
        <a:defRPr kumimoji="1" sz="2399" kern="1200">
          <a:solidFill>
            <a:schemeClr val="tx1"/>
          </a:solidFill>
          <a:latin typeface="+mj-ea"/>
          <a:ea typeface="+mj-ea"/>
          <a:cs typeface="メイリオ" pitchFamily="50" charset="-128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551" userDrawn="1">
          <p15:clr>
            <a:srgbClr val="F26B43"/>
          </p15:clr>
        </p15:guide>
        <p15:guide id="6" pos="7129" userDrawn="1">
          <p15:clr>
            <a:srgbClr val="F26B43"/>
          </p15:clr>
        </p15:guide>
        <p15:guide id="7" orient="horz" pos="414" userDrawn="1">
          <p15:clr>
            <a:srgbClr val="F26B43"/>
          </p15:clr>
        </p15:guide>
        <p15:guide id="10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sv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05A72D3-B321-4CE2-BA35-2C427C85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88" y="152636"/>
            <a:ext cx="11521280" cy="396044"/>
          </a:xfrm>
        </p:spPr>
        <p:txBody>
          <a:bodyPr/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都道府県士会の皆さまへ、ご協力のお願い</a:t>
            </a:r>
            <a:endParaRPr lang="ja-JP" altLang="en-US" b="1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630841-C190-4FF8-AC7B-61678EE18A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0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84FFEA-F723-4995-BBBC-7C1EEEA9B746}"/>
              </a:ext>
            </a:extLst>
          </p:cNvPr>
          <p:cNvSpPr/>
          <p:nvPr/>
        </p:nvSpPr>
        <p:spPr>
          <a:xfrm>
            <a:off x="487644" y="924681"/>
            <a:ext cx="11368996" cy="973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日本で開催される国際学会</a:t>
            </a:r>
            <a:r>
              <a:rPr lang="en-US" altLang="ja-JP" sz="20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(</a:t>
            </a:r>
            <a:r>
              <a:rPr lang="ja-JP" altLang="en-US" sz="20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対面）へ、多くの作業療法士に発表・参加いただけるよう、</a:t>
            </a:r>
            <a:endParaRPr lang="en-US" altLang="ja-JP" sz="20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APOTC2024</a:t>
            </a:r>
            <a:r>
              <a:rPr lang="ja-JP" altLang="en-US" sz="20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の周知にご協力をお願いいたします。</a:t>
            </a:r>
            <a:endParaRPr lang="en-US" altLang="ja-JP" sz="20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pic>
        <p:nvPicPr>
          <p:cNvPr id="6" name="グラフィックス 5" descr="講演者">
            <a:extLst>
              <a:ext uri="{FF2B5EF4-FFF2-40B4-BE49-F238E27FC236}">
                <a16:creationId xmlns:a16="http://schemas.microsoft.com/office/drawing/2014/main" id="{9855BDF7-5190-4D5B-B4FD-3A084A99F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65320" y="8620"/>
            <a:ext cx="637220" cy="63722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FB68147-2E5C-4156-9B1C-BC586C1384BC}"/>
              </a:ext>
            </a:extLst>
          </p:cNvPr>
          <p:cNvGrpSpPr/>
          <p:nvPr/>
        </p:nvGrpSpPr>
        <p:grpSpPr>
          <a:xfrm>
            <a:off x="5836294" y="3137247"/>
            <a:ext cx="6048672" cy="3542714"/>
            <a:chOff x="818371" y="1525551"/>
            <a:chExt cx="8332310" cy="4874862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E0DE70EB-8A4D-414E-B3EB-AF93362D6E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18371" y="1525551"/>
              <a:ext cx="2537928" cy="2190501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E777C02B-8D20-4303-9C25-A7F88E9AB9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35698" y="1797016"/>
              <a:ext cx="1974979" cy="180234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FCFB3C94-0FB5-40C1-96AA-CE874BD33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04229" y="1975864"/>
              <a:ext cx="1974979" cy="1625442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DFF6046D-DCD6-4B6D-BED8-38849F8D9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19953" y="4082013"/>
              <a:ext cx="2318400" cy="2318400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9FC67A3E-8AC4-4B8D-9429-6EC237CAE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43277" y="4080070"/>
              <a:ext cx="2318400" cy="2318400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A61AC6C7-3DA5-4CBC-9F60-E6D29FC90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32753" y="4082485"/>
              <a:ext cx="2317928" cy="2317928"/>
            </a:xfrm>
            <a:prstGeom prst="rect">
              <a:avLst/>
            </a:prstGeom>
          </p:spPr>
        </p:pic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04B25E22-3EBE-43BF-B2AE-6EA77E61D7BD}"/>
                </a:ext>
              </a:extLst>
            </p:cNvPr>
            <p:cNvSpPr/>
            <p:nvPr/>
          </p:nvSpPr>
          <p:spPr>
            <a:xfrm>
              <a:off x="4249467" y="3638291"/>
              <a:ext cx="12556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apotc2024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D651A17-BF84-4914-8F7B-82F271B762C0}"/>
                </a:ext>
              </a:extLst>
            </p:cNvPr>
            <p:cNvSpPr/>
            <p:nvPr/>
          </p:nvSpPr>
          <p:spPr>
            <a:xfrm>
              <a:off x="7071209" y="3716052"/>
              <a:ext cx="16017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>
                  <a:latin typeface="Segoe UI" panose="020B0502040204020203" pitchFamily="34" charset="0"/>
                </a:rPr>
                <a:t>@APOTC2024</a:t>
              </a:r>
              <a:endParaRPr lang="ja-JP" altLang="en-US" dirty="0"/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83D066-EEB5-4116-A928-CA16A3D78682}"/>
              </a:ext>
            </a:extLst>
          </p:cNvPr>
          <p:cNvSpPr/>
          <p:nvPr/>
        </p:nvSpPr>
        <p:spPr>
          <a:xfrm>
            <a:off x="414604" y="1898537"/>
            <a:ext cx="5376976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0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lang="ja-JP" altLang="en-US" sz="2400" b="1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１．学会</a:t>
            </a:r>
            <a:r>
              <a:rPr lang="en-US" altLang="ja-JP" sz="2400" b="1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HP</a:t>
            </a:r>
            <a:r>
              <a:rPr lang="ja-JP" altLang="en-US" sz="2400" b="1" dirty="0" err="1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への</a:t>
            </a:r>
            <a:r>
              <a:rPr lang="ja-JP" altLang="en-US" sz="2400" b="1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リンクバナーの掲載</a:t>
            </a:r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下記の画像をご活用ください。</a:t>
            </a:r>
            <a:endParaRPr lang="en-US" altLang="ja-JP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バナーのリンク先はサイトのトップページ（</a:t>
            </a:r>
            <a:r>
              <a:rPr lang="en-US" altLang="ja-JP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https://www.c-linkage.co.jp/apotc2024/index_jp.html</a:t>
            </a:r>
            <a:r>
              <a:rPr lang="ja-JP" altLang="en-US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）に設定をお願いします。</a:t>
            </a:r>
            <a:endParaRPr lang="en-US" altLang="ja-JP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DD7247B-1A7D-4001-8CA5-B8787CEE4DA2}"/>
              </a:ext>
            </a:extLst>
          </p:cNvPr>
          <p:cNvSpPr/>
          <p:nvPr/>
        </p:nvSpPr>
        <p:spPr>
          <a:xfrm>
            <a:off x="6172142" y="2225817"/>
            <a:ext cx="5376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２．学会</a:t>
            </a:r>
            <a:r>
              <a:rPr lang="en-US" altLang="ja-JP" sz="2400" b="1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SNS</a:t>
            </a:r>
            <a:r>
              <a:rPr lang="ja-JP" altLang="en-US" sz="2400" b="1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公式アカウントでフォローいただき、学会最新情報のシェア</a:t>
            </a:r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lang="en-US" altLang="ja-JP" sz="2400" b="1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471F2D6B-2340-48AE-A557-139F1D4D2B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2720" y="5648313"/>
            <a:ext cx="4580416" cy="37561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73B321A-0472-4212-A5BA-D075A33D5F7F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63257" b="703"/>
          <a:stretch/>
        </p:blipFill>
        <p:spPr>
          <a:xfrm>
            <a:off x="732720" y="4897362"/>
            <a:ext cx="1682996" cy="37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621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design-2022-wide">
  <a:themeElements>
    <a:clrScheme name="presentation-design-2022">
      <a:dk1>
        <a:srgbClr val="333333"/>
      </a:dk1>
      <a:lt1>
        <a:srgbClr val="FFFFFF"/>
      </a:lt1>
      <a:dk2>
        <a:srgbClr val="0071BC"/>
      </a:dk2>
      <a:lt2>
        <a:srgbClr val="E2F1FA"/>
      </a:lt2>
      <a:accent1>
        <a:srgbClr val="00215D"/>
      </a:accent1>
      <a:accent2>
        <a:srgbClr val="0071BC"/>
      </a:accent2>
      <a:accent3>
        <a:srgbClr val="FF5050"/>
      </a:accent3>
      <a:accent4>
        <a:srgbClr val="FF8F86"/>
      </a:accent4>
      <a:accent5>
        <a:srgbClr val="E7E7EA"/>
      </a:accent5>
      <a:accent6>
        <a:srgbClr val="B5B5B8"/>
      </a:accent6>
      <a:hlink>
        <a:srgbClr val="0071BC"/>
      </a:hlink>
      <a:folHlink>
        <a:srgbClr val="00215D"/>
      </a:folHlink>
    </a:clrScheme>
    <a:fontScheme name="PowerPoint Design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 smtClean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UD Digi Kyokasho NK-R</vt:lpstr>
      <vt:lpstr>メイリオ</vt:lpstr>
      <vt:lpstr>Arial</vt:lpstr>
      <vt:lpstr>Calibri</vt:lpstr>
      <vt:lpstr>Segoe UI</vt:lpstr>
      <vt:lpstr>presentation-design-2022-wide</vt:lpstr>
      <vt:lpstr>都道府県士会の皆さまへ、ご協力のお願い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2022-07-06T06:22:47Z</dcterms:created>
  <dcterms:modified xsi:type="dcterms:W3CDTF">2023-03-20T23:44:13Z</dcterms:modified>
</cp:coreProperties>
</file>